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50_6DD7E3BA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modernComment_143_37312164.xml" ContentType="application/vnd.ms-powerpoint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4" r:id="rId4"/>
  </p:sldMasterIdLst>
  <p:notesMasterIdLst>
    <p:notesMasterId r:id="rId34"/>
  </p:notesMasterIdLst>
  <p:sldIdLst>
    <p:sldId id="256" r:id="rId5"/>
    <p:sldId id="257" r:id="rId6"/>
    <p:sldId id="264" r:id="rId7"/>
    <p:sldId id="279" r:id="rId8"/>
    <p:sldId id="336" r:id="rId9"/>
    <p:sldId id="324" r:id="rId10"/>
    <p:sldId id="323" r:id="rId11"/>
    <p:sldId id="318" r:id="rId12"/>
    <p:sldId id="329" r:id="rId13"/>
    <p:sldId id="338" r:id="rId14"/>
    <p:sldId id="334" r:id="rId15"/>
    <p:sldId id="335" r:id="rId16"/>
    <p:sldId id="326" r:id="rId17"/>
    <p:sldId id="328" r:id="rId18"/>
    <p:sldId id="327" r:id="rId19"/>
    <p:sldId id="332" r:id="rId20"/>
    <p:sldId id="331" r:id="rId21"/>
    <p:sldId id="330" r:id="rId22"/>
    <p:sldId id="342" r:id="rId23"/>
    <p:sldId id="343" r:id="rId24"/>
    <p:sldId id="341" r:id="rId25"/>
    <p:sldId id="346" r:id="rId26"/>
    <p:sldId id="344" r:id="rId27"/>
    <p:sldId id="345" r:id="rId28"/>
    <p:sldId id="319" r:id="rId29"/>
    <p:sldId id="321" r:id="rId30"/>
    <p:sldId id="270" r:id="rId31"/>
    <p:sldId id="320" r:id="rId32"/>
    <p:sldId id="260" r:id="rId33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35"/>
    </p:embeddedFont>
    <p:embeddedFont>
      <p:font typeface="Didact Gothic" panose="00000500000000000000" pitchFamily="2" charset="0"/>
      <p:regular r:id="rId36"/>
    </p:embeddedFont>
    <p:embeddedFont>
      <p:font typeface="Roboto Condensed" panose="02000000000000000000" pitchFamily="2" charset="0"/>
      <p:regular r:id="rId37"/>
      <p:bold r:id="rId38"/>
      <p:italic r:id="rId39"/>
      <p:boldItalic r:id="rId40"/>
    </p:embeddedFont>
    <p:embeddedFont>
      <p:font typeface="Segoe UI" panose="020B0502040204020203" pitchFamily="34" charset="0"/>
      <p:regular r:id="rId41"/>
      <p:bold r:id="rId42"/>
      <p:italic r:id="rId43"/>
      <p:boldItalic r:id="rId44"/>
    </p:embeddedFont>
    <p:embeddedFont>
      <p:font typeface="Space Mono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FEC801-81CA-6FD0-3403-372ACCBADC28}" name="Vasco Carreira" initials="" userId="S::vascocarreira03@ua.pt::a849f2b9-aa2a-45c8-ab93-8b3558b074e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A3C8"/>
    <a:srgbClr val="868B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A87510-6050-423B-A6DD-7AF0686C46B7}" v="1" dt="2024-12-18T01:45:57.770"/>
  </p1510:revLst>
</p1510:revInfo>
</file>

<file path=ppt/tableStyles.xml><?xml version="1.0" encoding="utf-8"?>
<a:tblStyleLst xmlns:a="http://schemas.openxmlformats.org/drawingml/2006/main" def="{6D9E3ADF-59B9-4228-BB8B-8B03609ECB04}">
  <a:tblStyle styleId="{6D9E3ADF-59B9-4228-BB8B-8B03609ECB04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5.fntdata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viewProps" Target="viewProps.xml"/><Relationship Id="rId55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10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font" Target="fonts/font7.fntdata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2.fntdata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tonio Alcoforado" userId="S::antonio23@ua.pt::16de4636-adfe-4c4f-8a1f-b6f6bdbe428a" providerId="AD" clId="Web-{461C174E-4CDD-5A76-366A-DBDF5FAF5490}"/>
    <pc:docChg chg="modSld">
      <pc:chgData name="Antonio Alcoforado" userId="S::antonio23@ua.pt::16de4636-adfe-4c4f-8a1f-b6f6bdbe428a" providerId="AD" clId="Web-{461C174E-4CDD-5A76-366A-DBDF5FAF5490}" dt="2024-11-07T14:26:04.636" v="6" actId="1076"/>
      <pc:docMkLst>
        <pc:docMk/>
      </pc:docMkLst>
      <pc:sldChg chg="modSp">
        <pc:chgData name="Antonio Alcoforado" userId="S::antonio23@ua.pt::16de4636-adfe-4c4f-8a1f-b6f6bdbe428a" providerId="AD" clId="Web-{461C174E-4CDD-5A76-366A-DBDF5FAF5490}" dt="2024-11-07T14:24:18.241" v="0" actId="1076"/>
        <pc:sldMkLst>
          <pc:docMk/>
          <pc:sldMk cId="1727834531" sldId="326"/>
        </pc:sldMkLst>
        <pc:spChg chg="mod">
          <ac:chgData name="Antonio Alcoforado" userId="S::antonio23@ua.pt::16de4636-adfe-4c4f-8a1f-b6f6bdbe428a" providerId="AD" clId="Web-{461C174E-4CDD-5A76-366A-DBDF5FAF5490}" dt="2024-11-07T14:24:18.241" v="0" actId="1076"/>
          <ac:spMkLst>
            <pc:docMk/>
            <pc:sldMk cId="1727834531" sldId="326"/>
            <ac:spMk id="310" creationId="{6D8FAC60-05FA-D7B7-7BEA-425CA9EC47C0}"/>
          </ac:spMkLst>
        </pc:spChg>
      </pc:sldChg>
      <pc:sldChg chg="modSp">
        <pc:chgData name="Antonio Alcoforado" userId="S::antonio23@ua.pt::16de4636-adfe-4c4f-8a1f-b6f6bdbe428a" providerId="AD" clId="Web-{461C174E-4CDD-5A76-366A-DBDF5FAF5490}" dt="2024-11-07T14:26:04.636" v="6" actId="1076"/>
        <pc:sldMkLst>
          <pc:docMk/>
          <pc:sldMk cId="2870555150" sldId="327"/>
        </pc:sldMkLst>
        <pc:spChg chg="mod">
          <ac:chgData name="Antonio Alcoforado" userId="S::antonio23@ua.pt::16de4636-adfe-4c4f-8a1f-b6f6bdbe428a" providerId="AD" clId="Web-{461C174E-4CDD-5A76-366A-DBDF5FAF5490}" dt="2024-11-07T14:26:04.636" v="6" actId="1076"/>
          <ac:spMkLst>
            <pc:docMk/>
            <pc:sldMk cId="2870555150" sldId="327"/>
            <ac:spMk id="310" creationId="{E62F894B-7501-1943-31F1-1A58AFEA8D33}"/>
          </ac:spMkLst>
        </pc:spChg>
      </pc:sldChg>
      <pc:sldChg chg="modSp">
        <pc:chgData name="Antonio Alcoforado" userId="S::antonio23@ua.pt::16de4636-adfe-4c4f-8a1f-b6f6bdbe428a" providerId="AD" clId="Web-{461C174E-4CDD-5A76-366A-DBDF5FAF5490}" dt="2024-11-07T14:25:56.932" v="5" actId="1076"/>
        <pc:sldMkLst>
          <pc:docMk/>
          <pc:sldMk cId="3377524132" sldId="328"/>
        </pc:sldMkLst>
        <pc:spChg chg="mod">
          <ac:chgData name="Antonio Alcoforado" userId="S::antonio23@ua.pt::16de4636-adfe-4c4f-8a1f-b6f6bdbe428a" providerId="AD" clId="Web-{461C174E-4CDD-5A76-366A-DBDF5FAF5490}" dt="2024-11-07T14:25:56.932" v="5" actId="1076"/>
          <ac:spMkLst>
            <pc:docMk/>
            <pc:sldMk cId="3377524132" sldId="328"/>
            <ac:spMk id="310" creationId="{E45A316D-62BE-F73D-D31A-C2894FCA4AC5}"/>
          </ac:spMkLst>
        </pc:spChg>
      </pc:sldChg>
      <pc:sldChg chg="modSp">
        <pc:chgData name="Antonio Alcoforado" userId="S::antonio23@ua.pt::16de4636-adfe-4c4f-8a1f-b6f6bdbe428a" providerId="AD" clId="Web-{461C174E-4CDD-5A76-366A-DBDF5FAF5490}" dt="2024-11-07T14:25:48.651" v="4" actId="1076"/>
        <pc:sldMkLst>
          <pc:docMk/>
          <pc:sldMk cId="2176728401" sldId="329"/>
        </pc:sldMkLst>
        <pc:spChg chg="mod">
          <ac:chgData name="Antonio Alcoforado" userId="S::antonio23@ua.pt::16de4636-adfe-4c4f-8a1f-b6f6bdbe428a" providerId="AD" clId="Web-{461C174E-4CDD-5A76-366A-DBDF5FAF5490}" dt="2024-11-07T14:25:48.651" v="4" actId="1076"/>
          <ac:spMkLst>
            <pc:docMk/>
            <pc:sldMk cId="2176728401" sldId="329"/>
            <ac:spMk id="310" creationId="{1160876F-9FC1-CEBD-674D-730DC2D6A35E}"/>
          </ac:spMkLst>
        </pc:spChg>
      </pc:sldChg>
      <pc:sldChg chg="modSp">
        <pc:chgData name="Antonio Alcoforado" userId="S::antonio23@ua.pt::16de4636-adfe-4c4f-8a1f-b6f6bdbe428a" providerId="AD" clId="Web-{461C174E-4CDD-5A76-366A-DBDF5FAF5490}" dt="2024-11-07T14:25:23.244" v="1" actId="1076"/>
        <pc:sldMkLst>
          <pc:docMk/>
          <pc:sldMk cId="130464736" sldId="334"/>
        </pc:sldMkLst>
        <pc:spChg chg="mod">
          <ac:chgData name="Antonio Alcoforado" userId="S::antonio23@ua.pt::16de4636-adfe-4c4f-8a1f-b6f6bdbe428a" providerId="AD" clId="Web-{461C174E-4CDD-5A76-366A-DBDF5FAF5490}" dt="2024-11-07T14:25:23.244" v="1" actId="1076"/>
          <ac:spMkLst>
            <pc:docMk/>
            <pc:sldMk cId="130464736" sldId="334"/>
            <ac:spMk id="310" creationId="{866F346C-2C6C-5286-E079-9AECE2FF580E}"/>
          </ac:spMkLst>
        </pc:spChg>
      </pc:sldChg>
      <pc:sldChg chg="modSp">
        <pc:chgData name="Antonio Alcoforado" userId="S::antonio23@ua.pt::16de4636-adfe-4c4f-8a1f-b6f6bdbe428a" providerId="AD" clId="Web-{461C174E-4CDD-5A76-366A-DBDF5FAF5490}" dt="2024-11-07T14:25:36.182" v="2" actId="1076"/>
        <pc:sldMkLst>
          <pc:docMk/>
          <pc:sldMk cId="788286011" sldId="335"/>
        </pc:sldMkLst>
        <pc:spChg chg="mod">
          <ac:chgData name="Antonio Alcoforado" userId="S::antonio23@ua.pt::16de4636-adfe-4c4f-8a1f-b6f6bdbe428a" providerId="AD" clId="Web-{461C174E-4CDD-5A76-366A-DBDF5FAF5490}" dt="2024-11-07T14:25:36.182" v="2" actId="1076"/>
          <ac:spMkLst>
            <pc:docMk/>
            <pc:sldMk cId="788286011" sldId="335"/>
            <ac:spMk id="310" creationId="{29A8BF69-C8F2-992D-3321-1B5FE6D00693}"/>
          </ac:spMkLst>
        </pc:spChg>
      </pc:sldChg>
      <pc:sldChg chg="modSp">
        <pc:chgData name="Antonio Alcoforado" userId="S::antonio23@ua.pt::16de4636-adfe-4c4f-8a1f-b6f6bdbe428a" providerId="AD" clId="Web-{461C174E-4CDD-5A76-366A-DBDF5FAF5490}" dt="2024-11-07T14:25:42.979" v="3" actId="1076"/>
        <pc:sldMkLst>
          <pc:docMk/>
          <pc:sldMk cId="4079101846" sldId="338"/>
        </pc:sldMkLst>
        <pc:spChg chg="mod">
          <ac:chgData name="Antonio Alcoforado" userId="S::antonio23@ua.pt::16de4636-adfe-4c4f-8a1f-b6f6bdbe428a" providerId="AD" clId="Web-{461C174E-4CDD-5A76-366A-DBDF5FAF5490}" dt="2024-11-07T14:25:42.979" v="3" actId="1076"/>
          <ac:spMkLst>
            <pc:docMk/>
            <pc:sldMk cId="4079101846" sldId="338"/>
            <ac:spMk id="310" creationId="{DC6D9C82-99BD-BD7B-DDF2-920047F88D37}"/>
          </ac:spMkLst>
        </pc:spChg>
      </pc:sldChg>
    </pc:docChg>
  </pc:docChgLst>
  <pc:docChgLst>
    <pc:chgData name="Antonio Alcoforado" userId="16de4636-adfe-4c4f-8a1f-b6f6bdbe428a" providerId="ADAL" clId="{E39BC082-3090-423C-8C28-A1CCE1B8AA5E}"/>
    <pc:docChg chg="custSel addSld delSld modSld">
      <pc:chgData name="Antonio Alcoforado" userId="16de4636-adfe-4c4f-8a1f-b6f6bdbe428a" providerId="ADAL" clId="{E39BC082-3090-423C-8C28-A1CCE1B8AA5E}" dt="2024-11-07T15:42:43.628" v="67" actId="47"/>
      <pc:docMkLst>
        <pc:docMk/>
      </pc:docMkLst>
      <pc:sldChg chg="addSp delSp modSp mod">
        <pc:chgData name="Antonio Alcoforado" userId="16de4636-adfe-4c4f-8a1f-b6f6bdbe428a" providerId="ADAL" clId="{E39BC082-3090-423C-8C28-A1CCE1B8AA5E}" dt="2024-11-07T15:30:42.218" v="63" actId="1076"/>
        <pc:sldMkLst>
          <pc:docMk/>
          <pc:sldMk cId="0" sldId="257"/>
        </pc:sldMkLst>
        <pc:spChg chg="add">
          <ac:chgData name="Antonio Alcoforado" userId="16de4636-adfe-4c4f-8a1f-b6f6bdbe428a" providerId="ADAL" clId="{E39BC082-3090-423C-8C28-A1CCE1B8AA5E}" dt="2024-11-07T14:56:06.437" v="13"/>
          <ac:spMkLst>
            <pc:docMk/>
            <pc:sldMk cId="0" sldId="257"/>
            <ac:spMk id="4" creationId="{E4EBA513-F75D-C5F1-4CFD-22DC93ADF208}"/>
          </ac:spMkLst>
        </pc:spChg>
        <pc:spChg chg="mod">
          <ac:chgData name="Antonio Alcoforado" userId="16de4636-adfe-4c4f-8a1f-b6f6bdbe428a" providerId="ADAL" clId="{E39BC082-3090-423C-8C28-A1CCE1B8AA5E}" dt="2024-11-07T15:30:35.152" v="62" actId="20577"/>
          <ac:spMkLst>
            <pc:docMk/>
            <pc:sldMk cId="0" sldId="257"/>
            <ac:spMk id="7" creationId="{6A564E0B-B54E-50A6-28B9-051DB52B6C09}"/>
          </ac:spMkLst>
        </pc:spChg>
        <pc:spChg chg="add mod">
          <ac:chgData name="Antonio Alcoforado" userId="16de4636-adfe-4c4f-8a1f-b6f6bdbe428a" providerId="ADAL" clId="{E39BC082-3090-423C-8C28-A1CCE1B8AA5E}" dt="2024-11-07T14:56:17.770" v="16"/>
          <ac:spMkLst>
            <pc:docMk/>
            <pc:sldMk cId="0" sldId="257"/>
            <ac:spMk id="12" creationId="{36A09573-6D62-E8E0-BCD4-FCE552336FE8}"/>
          </ac:spMkLst>
        </pc:spChg>
        <pc:picChg chg="mod">
          <ac:chgData name="Antonio Alcoforado" userId="16de4636-adfe-4c4f-8a1f-b6f6bdbe428a" providerId="ADAL" clId="{E39BC082-3090-423C-8C28-A1CCE1B8AA5E}" dt="2024-11-07T15:30:42.218" v="63" actId="1076"/>
          <ac:picMkLst>
            <pc:docMk/>
            <pc:sldMk cId="0" sldId="257"/>
            <ac:picMk id="1028" creationId="{064380C9-89FB-A041-16E7-7E2D583396DD}"/>
          </ac:picMkLst>
        </pc:picChg>
        <pc:picChg chg="add mod">
          <ac:chgData name="Antonio Alcoforado" userId="16de4636-adfe-4c4f-8a1f-b6f6bdbe428a" providerId="ADAL" clId="{E39BC082-3090-423C-8C28-A1CCE1B8AA5E}" dt="2024-11-07T14:58:34.870" v="26" actId="1076"/>
          <ac:picMkLst>
            <pc:docMk/>
            <pc:sldMk cId="0" sldId="257"/>
            <ac:picMk id="1030" creationId="{B02C380F-EA30-6624-7DD7-42377CE37669}"/>
          </ac:picMkLst>
        </pc:picChg>
      </pc:sldChg>
      <pc:sldChg chg="modSp mod">
        <pc:chgData name="Antonio Alcoforado" userId="16de4636-adfe-4c4f-8a1f-b6f6bdbe428a" providerId="ADAL" clId="{E39BC082-3090-423C-8C28-A1CCE1B8AA5E}" dt="2024-11-07T15:28:29.347" v="47" actId="14100"/>
        <pc:sldMkLst>
          <pc:docMk/>
          <pc:sldMk cId="0" sldId="270"/>
        </pc:sldMkLst>
        <pc:spChg chg="mod">
          <ac:chgData name="Antonio Alcoforado" userId="16de4636-adfe-4c4f-8a1f-b6f6bdbe428a" providerId="ADAL" clId="{E39BC082-3090-423C-8C28-A1CCE1B8AA5E}" dt="2024-11-07T15:28:29.347" v="47" actId="14100"/>
          <ac:spMkLst>
            <pc:docMk/>
            <pc:sldMk cId="0" sldId="270"/>
            <ac:spMk id="1260" creationId="{00000000-0000-0000-0000-000000000000}"/>
          </ac:spMkLst>
        </pc:spChg>
      </pc:sldChg>
      <pc:sldChg chg="new del">
        <pc:chgData name="Antonio Alcoforado" userId="16de4636-adfe-4c4f-8a1f-b6f6bdbe428a" providerId="ADAL" clId="{E39BC082-3090-423C-8C28-A1CCE1B8AA5E}" dt="2024-11-07T15:42:43.628" v="67" actId="47"/>
        <pc:sldMkLst>
          <pc:docMk/>
          <pc:sldMk cId="1520864844" sldId="348"/>
        </pc:sldMkLst>
      </pc:sldChg>
      <pc:sldChg chg="new del">
        <pc:chgData name="Antonio Alcoforado" userId="16de4636-adfe-4c4f-8a1f-b6f6bdbe428a" providerId="ADAL" clId="{E39BC082-3090-423C-8C28-A1CCE1B8AA5E}" dt="2024-11-07T15:39:02.126" v="65" actId="47"/>
        <pc:sldMkLst>
          <pc:docMk/>
          <pc:sldMk cId="1909232038" sldId="348"/>
        </pc:sldMkLst>
      </pc:sldChg>
    </pc:docChg>
  </pc:docChgLst>
  <pc:docChgLst>
    <pc:chgData name="Magner Gusse" userId="6cc62592-8370-4c07-99fc-c5a14a6b9a32" providerId="ADAL" clId="{582A2A0D-AEBA-45B3-8074-CEB285C5C60D}"/>
    <pc:docChg chg="custSel addSld modSld sldOrd">
      <pc:chgData name="Magner Gusse" userId="6cc62592-8370-4c07-99fc-c5a14a6b9a32" providerId="ADAL" clId="{582A2A0D-AEBA-45B3-8074-CEB285C5C60D}" dt="2024-11-07T15:31:53.232" v="127" actId="1076"/>
      <pc:docMkLst>
        <pc:docMk/>
      </pc:docMkLst>
      <pc:sldChg chg="addSp delSp modSp mod">
        <pc:chgData name="Magner Gusse" userId="6cc62592-8370-4c07-99fc-c5a14a6b9a32" providerId="ADAL" clId="{582A2A0D-AEBA-45B3-8074-CEB285C5C60D}" dt="2024-11-07T15:00:19.134" v="123" actId="1076"/>
        <pc:sldMkLst>
          <pc:docMk/>
          <pc:sldMk cId="0" sldId="257"/>
        </pc:sldMkLst>
        <pc:spChg chg="mod">
          <ac:chgData name="Magner Gusse" userId="6cc62592-8370-4c07-99fc-c5a14a6b9a32" providerId="ADAL" clId="{582A2A0D-AEBA-45B3-8074-CEB285C5C60D}" dt="2024-11-07T14:59:43.963" v="116" actId="14100"/>
          <ac:spMkLst>
            <pc:docMk/>
            <pc:sldMk cId="0" sldId="257"/>
            <ac:spMk id="10" creationId="{6978ADA9-0FB6-7167-17A4-A65DC8984BC6}"/>
          </ac:spMkLst>
        </pc:spChg>
        <pc:picChg chg="add mod">
          <ac:chgData name="Magner Gusse" userId="6cc62592-8370-4c07-99fc-c5a14a6b9a32" providerId="ADAL" clId="{582A2A0D-AEBA-45B3-8074-CEB285C5C60D}" dt="2024-11-07T15:00:19.134" v="123" actId="1076"/>
          <ac:picMkLst>
            <pc:docMk/>
            <pc:sldMk cId="0" sldId="257"/>
            <ac:picMk id="16" creationId="{9CCB9D11-ED8C-C4A8-6F18-1BE713CA64F6}"/>
          </ac:picMkLst>
        </pc:picChg>
        <pc:picChg chg="add mod">
          <ac:chgData name="Magner Gusse" userId="6cc62592-8370-4c07-99fc-c5a14a6b9a32" providerId="ADAL" clId="{582A2A0D-AEBA-45B3-8074-CEB285C5C60D}" dt="2024-11-07T14:57:59.387" v="115" actId="1076"/>
          <ac:picMkLst>
            <pc:docMk/>
            <pc:sldMk cId="0" sldId="257"/>
            <ac:picMk id="1028" creationId="{064380C9-89FB-A041-16E7-7E2D583396DD}"/>
          </ac:picMkLst>
        </pc:picChg>
      </pc:sldChg>
      <pc:sldChg chg="addSp delSp modSp mod ord">
        <pc:chgData name="Magner Gusse" userId="6cc62592-8370-4c07-99fc-c5a14a6b9a32" providerId="ADAL" clId="{582A2A0D-AEBA-45B3-8074-CEB285C5C60D}" dt="2024-11-07T14:33:18.935" v="107" actId="1076"/>
        <pc:sldMkLst>
          <pc:docMk/>
          <pc:sldMk cId="0" sldId="270"/>
        </pc:sldMkLst>
        <pc:spChg chg="mod">
          <ac:chgData name="Magner Gusse" userId="6cc62592-8370-4c07-99fc-c5a14a6b9a32" providerId="ADAL" clId="{582A2A0D-AEBA-45B3-8074-CEB285C5C60D}" dt="2024-11-07T14:33:18.935" v="107" actId="1076"/>
          <ac:spMkLst>
            <pc:docMk/>
            <pc:sldMk cId="0" sldId="270"/>
            <ac:spMk id="1256" creationId="{00000000-0000-0000-0000-000000000000}"/>
          </ac:spMkLst>
        </pc:spChg>
        <pc:spChg chg="mod">
          <ac:chgData name="Magner Gusse" userId="6cc62592-8370-4c07-99fc-c5a14a6b9a32" providerId="ADAL" clId="{582A2A0D-AEBA-45B3-8074-CEB285C5C60D}" dt="2024-11-07T14:33:18.935" v="107" actId="1076"/>
          <ac:spMkLst>
            <pc:docMk/>
            <pc:sldMk cId="0" sldId="270"/>
            <ac:spMk id="1257" creationId="{00000000-0000-0000-0000-000000000000}"/>
          </ac:spMkLst>
        </pc:spChg>
        <pc:spChg chg="mod">
          <ac:chgData name="Magner Gusse" userId="6cc62592-8370-4c07-99fc-c5a14a6b9a32" providerId="ADAL" clId="{582A2A0D-AEBA-45B3-8074-CEB285C5C60D}" dt="2024-11-07T14:33:18.935" v="107" actId="1076"/>
          <ac:spMkLst>
            <pc:docMk/>
            <pc:sldMk cId="0" sldId="270"/>
            <ac:spMk id="1260" creationId="{00000000-0000-0000-0000-000000000000}"/>
          </ac:spMkLst>
        </pc:spChg>
        <pc:spChg chg="mod">
          <ac:chgData name="Magner Gusse" userId="6cc62592-8370-4c07-99fc-c5a14a6b9a32" providerId="ADAL" clId="{582A2A0D-AEBA-45B3-8074-CEB285C5C60D}" dt="2024-11-07T14:33:18.935" v="107" actId="1076"/>
          <ac:spMkLst>
            <pc:docMk/>
            <pc:sldMk cId="0" sldId="270"/>
            <ac:spMk id="1262" creationId="{00000000-0000-0000-0000-000000000000}"/>
          </ac:spMkLst>
        </pc:spChg>
        <pc:spChg chg="mod">
          <ac:chgData name="Magner Gusse" userId="6cc62592-8370-4c07-99fc-c5a14a6b9a32" providerId="ADAL" clId="{582A2A0D-AEBA-45B3-8074-CEB285C5C60D}" dt="2024-11-07T14:29:21.915" v="18" actId="20577"/>
          <ac:spMkLst>
            <pc:docMk/>
            <pc:sldMk cId="0" sldId="270"/>
            <ac:spMk id="1264" creationId="{00000000-0000-0000-0000-000000000000}"/>
          </ac:spMkLst>
        </pc:spChg>
        <pc:grpChg chg="mod">
          <ac:chgData name="Magner Gusse" userId="6cc62592-8370-4c07-99fc-c5a14a6b9a32" providerId="ADAL" clId="{582A2A0D-AEBA-45B3-8074-CEB285C5C60D}" dt="2024-11-07T14:33:18.935" v="107" actId="1076"/>
          <ac:grpSpMkLst>
            <pc:docMk/>
            <pc:sldMk cId="0" sldId="270"/>
            <ac:grpSpMk id="1265" creationId="{00000000-0000-0000-0000-000000000000}"/>
          </ac:grpSpMkLst>
        </pc:grpChg>
        <pc:grpChg chg="mod">
          <ac:chgData name="Magner Gusse" userId="6cc62592-8370-4c07-99fc-c5a14a6b9a32" providerId="ADAL" clId="{582A2A0D-AEBA-45B3-8074-CEB285C5C60D}" dt="2024-11-07T14:33:18.935" v="107" actId="1076"/>
          <ac:grpSpMkLst>
            <pc:docMk/>
            <pc:sldMk cId="0" sldId="270"/>
            <ac:grpSpMk id="1272" creationId="{00000000-0000-0000-0000-000000000000}"/>
          </ac:grpSpMkLst>
        </pc:grpChg>
        <pc:grpChg chg="mod">
          <ac:chgData name="Magner Gusse" userId="6cc62592-8370-4c07-99fc-c5a14a6b9a32" providerId="ADAL" clId="{582A2A0D-AEBA-45B3-8074-CEB285C5C60D}" dt="2024-11-07T14:33:18.935" v="107" actId="1076"/>
          <ac:grpSpMkLst>
            <pc:docMk/>
            <pc:sldMk cId="0" sldId="270"/>
            <ac:grpSpMk id="1279" creationId="{00000000-0000-0000-0000-000000000000}"/>
          </ac:grpSpMkLst>
        </pc:grpChg>
        <pc:grpChg chg="mod">
          <ac:chgData name="Magner Gusse" userId="6cc62592-8370-4c07-99fc-c5a14a6b9a32" providerId="ADAL" clId="{582A2A0D-AEBA-45B3-8074-CEB285C5C60D}" dt="2024-11-07T14:33:18.935" v="107" actId="1076"/>
          <ac:grpSpMkLst>
            <pc:docMk/>
            <pc:sldMk cId="0" sldId="270"/>
            <ac:grpSpMk id="1282" creationId="{00000000-0000-0000-0000-000000000000}"/>
          </ac:grpSpMkLst>
        </pc:grpChg>
      </pc:sldChg>
      <pc:sldChg chg="modSp mod">
        <pc:chgData name="Magner Gusse" userId="6cc62592-8370-4c07-99fc-c5a14a6b9a32" providerId="ADAL" clId="{582A2A0D-AEBA-45B3-8074-CEB285C5C60D}" dt="2024-11-07T15:31:53.232" v="127" actId="1076"/>
        <pc:sldMkLst>
          <pc:docMk/>
          <pc:sldMk cId="723753881" sldId="342"/>
        </pc:sldMkLst>
        <pc:spChg chg="mod">
          <ac:chgData name="Magner Gusse" userId="6cc62592-8370-4c07-99fc-c5a14a6b9a32" providerId="ADAL" clId="{582A2A0D-AEBA-45B3-8074-CEB285C5C60D}" dt="2024-11-07T15:31:53.232" v="127" actId="1076"/>
          <ac:spMkLst>
            <pc:docMk/>
            <pc:sldMk cId="723753881" sldId="342"/>
            <ac:spMk id="8" creationId="{252DA2DF-7295-32A4-7A14-0A1F766CC5D3}"/>
          </ac:spMkLst>
        </pc:spChg>
        <pc:cxnChg chg="mod">
          <ac:chgData name="Magner Gusse" userId="6cc62592-8370-4c07-99fc-c5a14a6b9a32" providerId="ADAL" clId="{582A2A0D-AEBA-45B3-8074-CEB285C5C60D}" dt="2024-11-07T15:31:53.232" v="127" actId="1076"/>
          <ac:cxnSpMkLst>
            <pc:docMk/>
            <pc:sldMk cId="723753881" sldId="342"/>
            <ac:cxnSpMk id="7" creationId="{368E8240-9EFE-6887-FEC5-688502FB5252}"/>
          </ac:cxnSpMkLst>
        </pc:cxnChg>
      </pc:sldChg>
      <pc:sldChg chg="add">
        <pc:chgData name="Magner Gusse" userId="6cc62592-8370-4c07-99fc-c5a14a6b9a32" providerId="ADAL" clId="{582A2A0D-AEBA-45B3-8074-CEB285C5C60D}" dt="2024-11-07T14:28:52.684" v="1" actId="2890"/>
        <pc:sldMkLst>
          <pc:docMk/>
          <pc:sldMk cId="2781041067" sldId="347"/>
        </pc:sldMkLst>
      </pc:sldChg>
    </pc:docChg>
  </pc:docChgLst>
  <pc:docChgLst>
    <pc:chgData name="Vasco Carreira" userId="a849f2b9-aa2a-45c8-ab93-8b3558b074e8" providerId="ADAL" clId="{71A87510-6050-423B-A6DD-7AF0686C46B7}"/>
    <pc:docChg chg="undo custSel modSld">
      <pc:chgData name="Vasco Carreira" userId="a849f2b9-aa2a-45c8-ab93-8b3558b074e8" providerId="ADAL" clId="{71A87510-6050-423B-A6DD-7AF0686C46B7}" dt="2024-12-18T01:49:00.271" v="30" actId="1076"/>
      <pc:docMkLst>
        <pc:docMk/>
      </pc:docMkLst>
      <pc:sldChg chg="delSp modSp mod">
        <pc:chgData name="Vasco Carreira" userId="a849f2b9-aa2a-45c8-ab93-8b3558b074e8" providerId="ADAL" clId="{71A87510-6050-423B-A6DD-7AF0686C46B7}" dt="2024-12-18T01:46:46.032" v="26" actId="1076"/>
        <pc:sldMkLst>
          <pc:docMk/>
          <pc:sldMk cId="2176728401" sldId="329"/>
        </pc:sldMkLst>
        <pc:spChg chg="mod topLvl">
          <ac:chgData name="Vasco Carreira" userId="a849f2b9-aa2a-45c8-ab93-8b3558b074e8" providerId="ADAL" clId="{71A87510-6050-423B-A6DD-7AF0686C46B7}" dt="2024-12-18T01:46:42.021" v="23" actId="1076"/>
          <ac:spMkLst>
            <pc:docMk/>
            <pc:sldMk cId="2176728401" sldId="329"/>
            <ac:spMk id="9" creationId="{89E21409-8C38-5A91-22CD-1A7F3E797D72}"/>
          </ac:spMkLst>
        </pc:spChg>
        <pc:grpChg chg="del mod">
          <ac:chgData name="Vasco Carreira" userId="a849f2b9-aa2a-45c8-ab93-8b3558b074e8" providerId="ADAL" clId="{71A87510-6050-423B-A6DD-7AF0686C46B7}" dt="2024-12-18T01:45:57.770" v="20" actId="165"/>
          <ac:grpSpMkLst>
            <pc:docMk/>
            <pc:sldMk cId="2176728401" sldId="329"/>
            <ac:grpSpMk id="10" creationId="{6EF3C449-40E4-7193-E566-BC3BC5D7D042}"/>
          </ac:grpSpMkLst>
        </pc:grpChg>
        <pc:picChg chg="mod topLvl">
          <ac:chgData name="Vasco Carreira" userId="a849f2b9-aa2a-45c8-ab93-8b3558b074e8" providerId="ADAL" clId="{71A87510-6050-423B-A6DD-7AF0686C46B7}" dt="2024-12-18T01:46:46.032" v="26" actId="1076"/>
          <ac:picMkLst>
            <pc:docMk/>
            <pc:sldMk cId="2176728401" sldId="329"/>
            <ac:picMk id="5" creationId="{E75DCF26-AE75-3AE0-5283-E709B3E1863F}"/>
          </ac:picMkLst>
        </pc:picChg>
      </pc:sldChg>
      <pc:sldChg chg="modSp mod">
        <pc:chgData name="Vasco Carreira" userId="a849f2b9-aa2a-45c8-ab93-8b3558b074e8" providerId="ADAL" clId="{71A87510-6050-423B-A6DD-7AF0686C46B7}" dt="2024-12-18T01:49:00.271" v="30" actId="1076"/>
        <pc:sldMkLst>
          <pc:docMk/>
          <pc:sldMk cId="4079101846" sldId="338"/>
        </pc:sldMkLst>
        <pc:picChg chg="mod">
          <ac:chgData name="Vasco Carreira" userId="a849f2b9-aa2a-45c8-ab93-8b3558b074e8" providerId="ADAL" clId="{71A87510-6050-423B-A6DD-7AF0686C46B7}" dt="2024-12-18T01:49:00.271" v="30" actId="1076"/>
          <ac:picMkLst>
            <pc:docMk/>
            <pc:sldMk cId="4079101846" sldId="338"/>
            <ac:picMk id="14" creationId="{93297E52-A6FB-74BE-2E8A-E56D13E7545B}"/>
          </ac:picMkLst>
        </pc:picChg>
      </pc:sldChg>
    </pc:docChg>
  </pc:docChgLst>
</pc:chgInfo>
</file>

<file path=ppt/comments/modernComment_143_37312164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0C1D0A2-0C3A-4533-89F7-4AE3E821D99F}" authorId="{7FFEC801-81CA-6FD0-3403-372ACCBADC28}" created="2024-11-07T01:09:32.045">
    <pc:sldMkLst xmlns:pc="http://schemas.microsoft.com/office/powerpoint/2013/main/command">
      <pc:docMk/>
      <pc:sldMk cId="925966692" sldId="323"/>
    </pc:sldMkLst>
    <p188:txBody>
      <a:bodyPr/>
      <a:lstStyle/>
      <a:p>
        <a:r>
          <a:rPr lang="pt-PT"/>
          <a:t>Se calhar era bom comentar que praticamente sempre há pelo menos um modelo que dá erro… mas digam o que acharem melhor</a:t>
        </a:r>
      </a:p>
    </p188:txBody>
  </p188:cm>
</p188:cmLst>
</file>

<file path=ppt/comments/modernComment_150_6DD7E3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3BC8C5-676F-47A4-B757-C473AECA6E3B}" authorId="{7FFEC801-81CA-6FD0-3403-372ACCBADC28}" created="2024-11-07T00:48:35.620">
    <pc:sldMkLst xmlns:pc="http://schemas.microsoft.com/office/powerpoint/2013/main/command">
      <pc:docMk/>
      <pc:sldMk cId="1842865082" sldId="336"/>
    </pc:sldMkLst>
    <p188:txBody>
      <a:bodyPr/>
      <a:lstStyle/>
      <a:p>
        <a:r>
          <a:rPr lang="pt-PT"/>
          <a:t>Calculo da linha media(yc) e respetiva derivada (dyc_dx); </a:t>
        </a:r>
      </a:p>
    </p188:txBody>
  </p188:cm>
  <p188:cm id="{8B1F6D25-CD96-4400-962B-CDD0EE27C8B6}" authorId="{7FFEC801-81CA-6FD0-3403-372ACCBADC28}" created="2024-11-07T00:51:09.084">
    <pc:sldMkLst xmlns:pc="http://schemas.microsoft.com/office/powerpoint/2013/main/command">
      <pc:docMk/>
      <pc:sldMk cId="1842865082" sldId="336"/>
    </pc:sldMkLst>
    <p188:txBody>
      <a:bodyPr/>
      <a:lstStyle/>
      <a:p>
        <a:r>
          <a:rPr lang="pt-PT"/>
          <a:t>As equaçoes para os cálculos variam conforme o x(i) estiver antes ou depois da curvatura máxima (p)</a:t>
        </a:r>
      </a:p>
    </p188:txBody>
  </p188:cm>
  <p188:cm id="{BE30B914-3320-4B4F-ACC5-DE3A562F5F34}" authorId="{7FFEC801-81CA-6FD0-3403-372ACCBADC28}" created="2024-11-07T00:52:18.376">
    <pc:sldMkLst xmlns:pc="http://schemas.microsoft.com/office/powerpoint/2013/main/command">
      <pc:docMk/>
      <pc:sldMk cId="1842865082" sldId="336"/>
    </pc:sldMkLst>
    <p188:txBody>
      <a:bodyPr/>
      <a:lstStyle/>
      <a:p>
        <a:r>
          <a:rPr lang="pt-PT"/>
          <a:t>Theta é o angulo da linha media, que será usado para determinar o contorno superior e inferior</a:t>
        </a:r>
      </a:p>
    </p188:txBody>
  </p188:cm>
  <p188:cm id="{64405BEA-442B-4E00-9D63-7FBCC8AE74D8}" authorId="{7FFEC801-81CA-6FD0-3403-372ACCBADC28}" created="2024-11-07T00:53:36.120">
    <pc:sldMkLst xmlns:pc="http://schemas.microsoft.com/office/powerpoint/2013/main/command">
      <pc:docMk/>
      <pc:sldMk cId="1842865082" sldId="336"/>
    </pc:sldMkLst>
    <p188:txBody>
      <a:bodyPr/>
      <a:lstStyle/>
      <a:p>
        <a:r>
          <a:rPr lang="pt-PT"/>
          <a:t>yt representa a espessura do perfil</a:t>
        </a:r>
      </a:p>
    </p188:txBody>
  </p188:cm>
  <p188:cm id="{93EF42FA-E97A-4907-B921-FE8458B00081}" authorId="{7FFEC801-81CA-6FD0-3403-372ACCBADC28}" created="2024-11-07T00:54:59.427">
    <pc:sldMkLst xmlns:pc="http://schemas.microsoft.com/office/powerpoint/2013/main/command">
      <pc:docMk/>
      <pc:sldMk cId="1842865082" sldId="336"/>
    </pc:sldMkLst>
    <p188:txBody>
      <a:bodyPr/>
      <a:lstStyle/>
      <a:p>
        <a:r>
          <a:rPr lang="pt-PT"/>
          <a:t>E por fim, são calculadas as coordenadas y do contorno superior (yUpper) e do contorno inferior (yLower)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aefc079dd7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aefc079dd7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B0B34130-3564-006F-A4FC-83946CE04A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0C22C41A-5B55-D76B-4847-7670C513DDA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7E5ED914-06EF-C039-5FAB-AE062C8A34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1383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57145932-3188-FAFB-E77B-6E9362BEC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B175E393-33A4-A4C0-B12F-A59A49FB59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B859DBE2-97D5-C859-4ACE-782D7F1BF7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274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33E8C428-32E3-4228-C9A2-7D4B8C6C14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4C630CD6-8B7A-1430-D914-C1C8419D66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FEEFDA3D-F2BF-48DB-7BEE-7BEA012CAA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3557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9F07E81A-AAEC-06EB-E05F-7935974F5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51EEED23-90C0-069B-C906-E14850C20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3AD0D406-CA8A-CAC8-4B64-65266418757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902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1C282571-46B2-7BAC-7AD0-4FC59F229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14FF8977-DC22-8B12-FFD5-5D82BE89DBB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AA0FFD2B-0257-5DB0-E3A8-EE169717C9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68477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409BBC6C-019A-58A1-BDBB-5071180E2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EF25969A-6470-5DFD-CB9D-E542A2D5C5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42E3588C-8B98-1D1D-B78E-A2F27D12B03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51250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01A3E276-2365-0B90-5C4B-D9BB28448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71CEA0FF-07B2-533A-3131-F28D2F2839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C8C9D5FF-16CB-79C2-2155-A2BEF937F58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82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9EBC5265-9E50-EB0A-90EA-19900CD33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AAB368E9-20C7-030A-B048-1D9945B39B7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789F1FB5-A9A2-DBFB-D74C-EA9A61D9CB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2240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758EC0EE-7FBA-839D-E7E9-AA6F4A34F4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340384B9-3F91-A74A-4A19-C580918D2AB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578778B7-6571-94DC-2F6A-E6EF10A918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21752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48D4BD72-414F-6EBD-C5F5-282B077CA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6588BCC7-6B22-20B6-0EF9-0E3A4590A5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3015EC7F-1996-4EEA-68EA-6A0ED953CB8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624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b0044d3a7a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b0044d3a7a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F70C90AD-A987-42C1-47F2-DD31881D54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8BAAC62B-2970-5FB1-98D1-DAC554C6C9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8EDB57C0-9C87-508C-A8C1-4A86DC6DED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1.2kg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86334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BACA3AB1-9563-D8B4-226D-7D094D834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4DF07FAE-FB12-5C71-F42E-69B88AB0A9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30296BB1-62AE-C4A0-E9E1-21AA13779A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9294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D285E340-E061-6E41-F291-0B2E6F930D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8F93CB1C-747D-F963-C10C-BF8CB1000B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017AB661-A57B-4CBF-AE35-237978AA301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29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42D8CE84-80B9-A31A-1D4B-5D879AB885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4A20513E-0A11-7E11-F54D-80A98F316BC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328C2ADD-DC0A-C7CF-F6BB-6DCEE213C1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Massa 250g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Tensao</a:t>
            </a:r>
            <a:r>
              <a:rPr lang="pt-PT"/>
              <a:t> </a:t>
            </a:r>
            <a:r>
              <a:rPr lang="pt-PT" err="1"/>
              <a:t>maxima</a:t>
            </a:r>
            <a:r>
              <a:rPr lang="pt-PT"/>
              <a:t> 33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697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7E562DD6-4C13-3B51-342B-E6FF53BD7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BA5AE10A-46C4-D869-867E-F1609CD5C9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D6CA6B5C-A7A9-35F5-70A6-185F15BE43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Massa. 115 g, redução de 90%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Tensao</a:t>
            </a:r>
            <a:r>
              <a:rPr lang="pt-PT"/>
              <a:t> </a:t>
            </a:r>
            <a:r>
              <a:rPr lang="pt-PT" err="1"/>
              <a:t>maxima</a:t>
            </a:r>
            <a:r>
              <a:rPr lang="pt-PT"/>
              <a:t> 152Mpa,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018401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0C4BC95B-6940-A0E5-73B5-CCFA461CC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3B020D1D-ED04-24E4-BC01-B7F6649AAC0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F696674A-62E2-BAF4-55D0-0E1F0870E7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71255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A480067B-E594-1ADC-A413-EF6CB04FE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A5649E48-7BB4-B2D6-F83D-E801E42820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19E76A4D-DB41-509A-06DA-50EA4DA395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52913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ga7a7e9b2d2_0_10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4" name="Google Shape;1254;ga7a7e9b2d2_0_10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B722CEA4-7285-AF68-A9B6-D80C7E0EB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F9DFBA4C-C4CD-6D80-992B-EF7EBB42E21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12EFAA40-CBCA-C5B1-9911-F01D33F293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9290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aefc079dd7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aefc079dd7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a7a7e9b2d2_0_8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a7a7e9b2d2_0_8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a7a7e9b2d2_0_1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a7a7e9b2d2_0_1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>
          <a:extLst>
            <a:ext uri="{FF2B5EF4-FFF2-40B4-BE49-F238E27FC236}">
              <a16:creationId xmlns:a16="http://schemas.microsoft.com/office/drawing/2014/main" id="{BA3BB0B8-EB45-C720-C7D5-BC7ACF5D6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a7a7e9b2d2_0_1186:notes">
            <a:extLst>
              <a:ext uri="{FF2B5EF4-FFF2-40B4-BE49-F238E27FC236}">
                <a16:creationId xmlns:a16="http://schemas.microsoft.com/office/drawing/2014/main" id="{2B0061E8-0D20-732E-E36C-3C0C018D5C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a7a7e9b2d2_0_1186:notes">
            <a:extLst>
              <a:ext uri="{FF2B5EF4-FFF2-40B4-BE49-F238E27FC236}">
                <a16:creationId xmlns:a16="http://schemas.microsoft.com/office/drawing/2014/main" id="{99CD8BA5-075C-F887-7BF1-DEE86594E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402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BAB31C67-127C-C275-F792-8EDA9C5413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01558861-FB5E-3E6E-6A45-83D2C5D4E2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4C35D372-07C5-6803-A736-6B5CDDCA39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6162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>
          <a:extLst>
            <a:ext uri="{FF2B5EF4-FFF2-40B4-BE49-F238E27FC236}">
              <a16:creationId xmlns:a16="http://schemas.microsoft.com/office/drawing/2014/main" id="{D3E9D7D9-790C-3A51-D9F2-8DE838460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a7a7e9b2d2_0_1186:notes">
            <a:extLst>
              <a:ext uri="{FF2B5EF4-FFF2-40B4-BE49-F238E27FC236}">
                <a16:creationId xmlns:a16="http://schemas.microsoft.com/office/drawing/2014/main" id="{7D8403D2-B8C1-F49F-4589-29062A4171F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a7a7e9b2d2_0_1186:notes">
            <a:extLst>
              <a:ext uri="{FF2B5EF4-FFF2-40B4-BE49-F238E27FC236}">
                <a16:creationId xmlns:a16="http://schemas.microsoft.com/office/drawing/2014/main" id="{EFBCDE90-EDAE-DCA7-746B-19B0973C4D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755753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18D862A7-7523-B5B7-1669-81815C88CB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C7518BCE-C01A-A87C-94D7-0EC695CD91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EA597DAA-8F43-03A9-A1EA-F796C6C839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30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>
          <a:extLst>
            <a:ext uri="{FF2B5EF4-FFF2-40B4-BE49-F238E27FC236}">
              <a16:creationId xmlns:a16="http://schemas.microsoft.com/office/drawing/2014/main" id="{8FB17DDD-2A3A-605B-FE30-CD413F441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aefc079dd7_0_393:notes">
            <a:extLst>
              <a:ext uri="{FF2B5EF4-FFF2-40B4-BE49-F238E27FC236}">
                <a16:creationId xmlns:a16="http://schemas.microsoft.com/office/drawing/2014/main" id="{5FBABD18-CD02-3E8C-0596-8F4E9421C9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aefc079dd7_0_393:notes">
            <a:extLst>
              <a:ext uri="{FF2B5EF4-FFF2-40B4-BE49-F238E27FC236}">
                <a16:creationId xmlns:a16="http://schemas.microsoft.com/office/drawing/2014/main" id="{FAD914C8-46D1-5098-E463-16A593356C2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89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56300" y="1163850"/>
            <a:ext cx="6020700" cy="18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5000"/>
              <a:buNone/>
              <a:defRPr sz="5000"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56300" y="3004050"/>
            <a:ext cx="5163600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E4ACB9-2BD1-04C3-0AEB-6C3A8E6FBB2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D4F81D-8402-E889-7C28-F61C99BB7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1263450" y="2916038"/>
            <a:ext cx="6617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None/>
              <a:defRPr sz="4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1963925" y="3437388"/>
            <a:ext cx="5216100" cy="449700"/>
          </a:xfrm>
          <a:prstGeom prst="rect">
            <a:avLst/>
          </a:prstGeom>
        </p:spPr>
        <p:txBody>
          <a:bodyPr spcFirstLastPara="1" wrap="square" lIns="0" tIns="91425" rIns="0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3502350" y="1256413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3000"/>
              <a:buNone/>
              <a:defRPr sz="13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0"/>
              <a:buNone/>
              <a:defRPr sz="12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740A7E0-8C12-A29D-ADEF-6BAF112333F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7153D02-E94E-90C7-58BC-D0A337D43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2767025" y="1459200"/>
            <a:ext cx="3609900" cy="10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subTitle" idx="1"/>
          </p:nvPr>
        </p:nvSpPr>
        <p:spPr>
          <a:xfrm>
            <a:off x="2420375" y="2675550"/>
            <a:ext cx="4303200" cy="122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>
            <a:spLocks noGrp="1"/>
          </p:cNvSpPr>
          <p:nvPr>
            <p:ph type="subTitle" idx="1"/>
          </p:nvPr>
        </p:nvSpPr>
        <p:spPr>
          <a:xfrm>
            <a:off x="1592075" y="1481750"/>
            <a:ext cx="2425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ubTitle" idx="2"/>
          </p:nvPr>
        </p:nvSpPr>
        <p:spPr>
          <a:xfrm>
            <a:off x="1592075" y="1978550"/>
            <a:ext cx="24252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4" name="Google Shape;84;p17"/>
          <p:cNvSpPr txBox="1">
            <a:spLocks noGrp="1"/>
          </p:cNvSpPr>
          <p:nvPr>
            <p:ph type="subTitle" idx="3"/>
          </p:nvPr>
        </p:nvSpPr>
        <p:spPr>
          <a:xfrm>
            <a:off x="5774025" y="1481750"/>
            <a:ext cx="2425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subTitle" idx="4"/>
          </p:nvPr>
        </p:nvSpPr>
        <p:spPr>
          <a:xfrm>
            <a:off x="5774025" y="1978550"/>
            <a:ext cx="24252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subTitle" idx="5"/>
          </p:nvPr>
        </p:nvSpPr>
        <p:spPr>
          <a:xfrm>
            <a:off x="1592075" y="2970350"/>
            <a:ext cx="2425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ubTitle" idx="6"/>
          </p:nvPr>
        </p:nvSpPr>
        <p:spPr>
          <a:xfrm>
            <a:off x="1592075" y="3467150"/>
            <a:ext cx="24252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88" name="Google Shape;88;p17"/>
          <p:cNvSpPr txBox="1">
            <a:spLocks noGrp="1"/>
          </p:cNvSpPr>
          <p:nvPr>
            <p:ph type="subTitle" idx="7"/>
          </p:nvPr>
        </p:nvSpPr>
        <p:spPr>
          <a:xfrm>
            <a:off x="5774025" y="2970350"/>
            <a:ext cx="2425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2000"/>
              <a:buFont typeface="Space Mono"/>
              <a:buNone/>
              <a:defRPr sz="2000" b="1">
                <a:solidFill>
                  <a:schemeClr val="accent2"/>
                </a:solidFill>
                <a:latin typeface="Space Mono"/>
                <a:ea typeface="Space Mono"/>
                <a:cs typeface="Space Mono"/>
                <a:sym typeface="Space Mono"/>
              </a:defRPr>
            </a:lvl9pPr>
          </a:lstStyle>
          <a:p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subTitle" idx="8"/>
          </p:nvPr>
        </p:nvSpPr>
        <p:spPr>
          <a:xfrm>
            <a:off x="5774025" y="3467150"/>
            <a:ext cx="2425200" cy="66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0" name="Google Shape;90;p17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50611A6-C579-2AB6-3E62-37F0EF078D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B35651-DEC6-2015-F546-51EA845CED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 and body 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>
            <a:spLocks noGrp="1"/>
          </p:cNvSpPr>
          <p:nvPr>
            <p:ph type="body" idx="1"/>
          </p:nvPr>
        </p:nvSpPr>
        <p:spPr>
          <a:xfrm>
            <a:off x="720000" y="1334954"/>
            <a:ext cx="7704000" cy="345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200C614-91F1-4675-95C3-4652E2117CF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445B6E1-AD38-92E1-B5C5-BD8473D44A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1_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352D4AF-3E01-3CE4-CD4A-295ED56C0FB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15D3738-CC1E-C3CD-53C0-571C4E19602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‹#›</a:t>
            </a:fld>
            <a:endParaRPr lang="pt-PT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120" Type="http://schemas.openxmlformats.org/officeDocument/2006/relationships/slideLayout" Target="../slideLayouts/slideLayout120.xml"/><Relationship Id="rId125" Type="http://schemas.openxmlformats.org/officeDocument/2006/relationships/slideLayout" Target="../slideLayouts/slideLayout125.xml"/><Relationship Id="rId141" Type="http://schemas.openxmlformats.org/officeDocument/2006/relationships/slideLayout" Target="../slideLayouts/slideLayout141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15" Type="http://schemas.openxmlformats.org/officeDocument/2006/relationships/slideLayout" Target="../slideLayouts/slideLayout115.xml"/><Relationship Id="rId131" Type="http://schemas.openxmlformats.org/officeDocument/2006/relationships/slideLayout" Target="../slideLayouts/slideLayout131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theme" Target="../theme/theme1.xml"/><Relationship Id="rId190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image" Target="../media/image1.jpeg"/><Relationship Id="rId16" Type="http://schemas.openxmlformats.org/officeDocument/2006/relationships/slideLayout" Target="../slideLayouts/slideLayout16.xml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9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Mono"/>
              <a:buNone/>
              <a:defRPr sz="2800" b="1">
                <a:solidFill>
                  <a:schemeClr val="dk1"/>
                </a:solidFill>
                <a:latin typeface="Space Mono"/>
                <a:ea typeface="Space Mono"/>
                <a:cs typeface="Space Mono"/>
                <a:sym typeface="Space Mon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Char char="●"/>
              <a:defRPr sz="18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○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■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○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■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●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"/>
              <a:buChar char="○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"/>
              <a:buChar char="■"/>
              <a:defRPr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AF49D97-2AAE-47A4-57B7-E5E786D598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845B29-49B2-B945-BCAF-0855A965C2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909654-5DEB-43F8-B593-9FE0BD55BB7B}" type="slidenum">
              <a:rPr lang="pt-PT" smtClean="0"/>
              <a:t>‹#›</a:t>
            </a:fld>
            <a:endParaRPr lang="pt-PT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63" r:id="rId5"/>
    <p:sldLayoutId id="2147483668" r:id="rId6"/>
    <p:sldLayoutId id="2147483670" r:id="rId7"/>
    <p:sldLayoutId id="2147483678" r:id="rId8"/>
    <p:sldLayoutId id="2147483903" r:id="rId9"/>
    <p:sldLayoutId id="2147483680" r:id="rId10"/>
    <p:sldLayoutId id="2147483687" r:id="rId11"/>
    <p:sldLayoutId id="2147483689" r:id="rId12"/>
    <p:sldLayoutId id="2147483683" r:id="rId13"/>
    <p:sldLayoutId id="2147483685" r:id="rId14"/>
    <p:sldLayoutId id="2147483691" r:id="rId15"/>
    <p:sldLayoutId id="2147483693" r:id="rId16"/>
    <p:sldLayoutId id="2147483694" r:id="rId17"/>
    <p:sldLayoutId id="2147483696" r:id="rId18"/>
    <p:sldLayoutId id="2147483703" r:id="rId19"/>
    <p:sldLayoutId id="2147483705" r:id="rId20"/>
    <p:sldLayoutId id="2147483699" r:id="rId21"/>
    <p:sldLayoutId id="2147483701" r:id="rId22"/>
    <p:sldLayoutId id="2147483706" r:id="rId23"/>
    <p:sldLayoutId id="2147483708" r:id="rId24"/>
    <p:sldLayoutId id="2147483715" r:id="rId25"/>
    <p:sldLayoutId id="2147483717" r:id="rId26"/>
    <p:sldLayoutId id="2147483711" r:id="rId27"/>
    <p:sldLayoutId id="2147483713" r:id="rId28"/>
    <p:sldLayoutId id="2147483719" r:id="rId29"/>
    <p:sldLayoutId id="2147483721" r:id="rId30"/>
    <p:sldLayoutId id="2147483745" r:id="rId31"/>
    <p:sldLayoutId id="2147483747" r:id="rId32"/>
    <p:sldLayoutId id="2147483726" r:id="rId33"/>
    <p:sldLayoutId id="2147483728" r:id="rId34"/>
    <p:sldLayoutId id="2147483722" r:id="rId35"/>
    <p:sldLayoutId id="2147483724" r:id="rId36"/>
    <p:sldLayoutId id="2147483730" r:id="rId37"/>
    <p:sldLayoutId id="2147483732" r:id="rId38"/>
    <p:sldLayoutId id="2147483733" r:id="rId39"/>
    <p:sldLayoutId id="2147483775" r:id="rId40"/>
    <p:sldLayoutId id="2147483777" r:id="rId41"/>
    <p:sldLayoutId id="2147483753" r:id="rId42"/>
    <p:sldLayoutId id="2147483754" r:id="rId43"/>
    <p:sldLayoutId id="2147483748" r:id="rId44"/>
    <p:sldLayoutId id="2147483751" r:id="rId45"/>
    <p:sldLayoutId id="2147483757" r:id="rId46"/>
    <p:sldLayoutId id="2147483758" r:id="rId47"/>
    <p:sldLayoutId id="2147483759" r:id="rId48"/>
    <p:sldLayoutId id="2147483760" r:id="rId49"/>
    <p:sldLayoutId id="2147483764" r:id="rId50"/>
    <p:sldLayoutId id="2147483766" r:id="rId51"/>
    <p:sldLayoutId id="2147483761" r:id="rId52"/>
    <p:sldLayoutId id="2147483762" r:id="rId53"/>
    <p:sldLayoutId id="2147483767" r:id="rId54"/>
    <p:sldLayoutId id="2147483768" r:id="rId55"/>
    <p:sldLayoutId id="2147483771" r:id="rId56"/>
    <p:sldLayoutId id="2147483772" r:id="rId57"/>
    <p:sldLayoutId id="2147483769" r:id="rId58"/>
    <p:sldLayoutId id="2147483770" r:id="rId59"/>
    <p:sldLayoutId id="2147483773" r:id="rId60"/>
    <p:sldLayoutId id="2147483774" r:id="rId61"/>
    <p:sldLayoutId id="2147483763" r:id="rId62"/>
    <p:sldLayoutId id="2147483765" r:id="rId63"/>
    <p:sldLayoutId id="2147483749" r:id="rId64"/>
    <p:sldLayoutId id="2147483750" r:id="rId65"/>
    <p:sldLayoutId id="2147483776" r:id="rId66"/>
    <p:sldLayoutId id="2147483778" r:id="rId67"/>
    <p:sldLayoutId id="2147483752" r:id="rId68"/>
    <p:sldLayoutId id="2147483755" r:id="rId69"/>
    <p:sldLayoutId id="2147483756" r:id="rId70"/>
    <p:sldLayoutId id="2147483809" r:id="rId71"/>
    <p:sldLayoutId id="2147483779" r:id="rId72"/>
    <p:sldLayoutId id="2147483782" r:id="rId73"/>
    <p:sldLayoutId id="2147483783" r:id="rId74"/>
    <p:sldLayoutId id="2147483780" r:id="rId75"/>
    <p:sldLayoutId id="2147483781" r:id="rId76"/>
    <p:sldLayoutId id="2147483784" r:id="rId77"/>
    <p:sldLayoutId id="2147483785" r:id="rId78"/>
    <p:sldLayoutId id="2147483786" r:id="rId79"/>
    <p:sldLayoutId id="2147483787" r:id="rId80"/>
    <p:sldLayoutId id="2147483790" r:id="rId81"/>
    <p:sldLayoutId id="2147483791" r:id="rId82"/>
    <p:sldLayoutId id="2147483788" r:id="rId83"/>
    <p:sldLayoutId id="2147483789" r:id="rId84"/>
    <p:sldLayoutId id="2147483792" r:id="rId85"/>
    <p:sldLayoutId id="2147483793" r:id="rId86"/>
    <p:sldLayoutId id="2147483796" r:id="rId87"/>
    <p:sldLayoutId id="2147483797" r:id="rId88"/>
    <p:sldLayoutId id="2147483794" r:id="rId89"/>
    <p:sldLayoutId id="2147483795" r:id="rId90"/>
    <p:sldLayoutId id="2147483798" r:id="rId91"/>
    <p:sldLayoutId id="2147483799" r:id="rId92"/>
    <p:sldLayoutId id="2147483807" r:id="rId93"/>
    <p:sldLayoutId id="2147483808" r:id="rId94"/>
    <p:sldLayoutId id="2147483802" r:id="rId95"/>
    <p:sldLayoutId id="2147483803" r:id="rId96"/>
    <p:sldLayoutId id="2147483800" r:id="rId97"/>
    <p:sldLayoutId id="2147483801" r:id="rId98"/>
    <p:sldLayoutId id="2147483804" r:id="rId99"/>
    <p:sldLayoutId id="2147483805" r:id="rId100"/>
    <p:sldLayoutId id="2147483806" r:id="rId101"/>
    <p:sldLayoutId id="2147483891" r:id="rId102"/>
    <p:sldLayoutId id="2147483893" r:id="rId103"/>
    <p:sldLayoutId id="2147483810" r:id="rId104"/>
    <p:sldLayoutId id="2147483813" r:id="rId105"/>
    <p:sldLayoutId id="2147483897" r:id="rId106"/>
    <p:sldLayoutId id="2147483900" r:id="rId107"/>
    <p:sldLayoutId id="2147483816" r:id="rId108"/>
    <p:sldLayoutId id="2147483819" r:id="rId109"/>
    <p:sldLayoutId id="2147483821" r:id="rId110"/>
    <p:sldLayoutId id="2147483824" r:id="rId111"/>
    <p:sldLayoutId id="2147483834" r:id="rId112"/>
    <p:sldLayoutId id="2147483835" r:id="rId113"/>
    <p:sldLayoutId id="2147483828" r:id="rId114"/>
    <p:sldLayoutId id="2147483831" r:id="rId115"/>
    <p:sldLayoutId id="2147483836" r:id="rId116"/>
    <p:sldLayoutId id="2147483837" r:id="rId117"/>
    <p:sldLayoutId id="2147483840" r:id="rId118"/>
    <p:sldLayoutId id="2147483841" r:id="rId119"/>
    <p:sldLayoutId id="2147483838" r:id="rId120"/>
    <p:sldLayoutId id="2147483839" r:id="rId121"/>
    <p:sldLayoutId id="2147483842" r:id="rId122"/>
    <p:sldLayoutId id="2147483843" r:id="rId123"/>
    <p:sldLayoutId id="2147483851" r:id="rId124"/>
    <p:sldLayoutId id="2147483852" r:id="rId125"/>
    <p:sldLayoutId id="2147483846" r:id="rId126"/>
    <p:sldLayoutId id="2147483847" r:id="rId127"/>
    <p:sldLayoutId id="2147483844" r:id="rId128"/>
    <p:sldLayoutId id="2147483845" r:id="rId129"/>
    <p:sldLayoutId id="2147483848" r:id="rId130"/>
    <p:sldLayoutId id="2147483849" r:id="rId131"/>
    <p:sldLayoutId id="2147483850" r:id="rId132"/>
    <p:sldLayoutId id="2147483880" r:id="rId133"/>
    <p:sldLayoutId id="2147483882" r:id="rId134"/>
    <p:sldLayoutId id="2147483858" r:id="rId135"/>
    <p:sldLayoutId id="2147483859" r:id="rId136"/>
    <p:sldLayoutId id="2147483853" r:id="rId137"/>
    <p:sldLayoutId id="2147483856" r:id="rId138"/>
    <p:sldLayoutId id="2147483862" r:id="rId139"/>
    <p:sldLayoutId id="2147483863" r:id="rId140"/>
    <p:sldLayoutId id="2147483864" r:id="rId141"/>
    <p:sldLayoutId id="2147483865" r:id="rId142"/>
    <p:sldLayoutId id="2147483869" r:id="rId143"/>
    <p:sldLayoutId id="2147483871" r:id="rId144"/>
    <p:sldLayoutId id="2147483866" r:id="rId145"/>
    <p:sldLayoutId id="2147483867" r:id="rId146"/>
    <p:sldLayoutId id="2147483872" r:id="rId147"/>
    <p:sldLayoutId id="2147483873" r:id="rId148"/>
    <p:sldLayoutId id="2147483876" r:id="rId149"/>
    <p:sldLayoutId id="2147483877" r:id="rId150"/>
    <p:sldLayoutId id="2147483874" r:id="rId151"/>
    <p:sldLayoutId id="2147483875" r:id="rId152"/>
    <p:sldLayoutId id="2147483878" r:id="rId153"/>
    <p:sldLayoutId id="2147483879" r:id="rId154"/>
    <p:sldLayoutId id="2147483868" r:id="rId155"/>
    <p:sldLayoutId id="2147483870" r:id="rId156"/>
    <p:sldLayoutId id="2147483854" r:id="rId157"/>
    <p:sldLayoutId id="2147483855" r:id="rId158"/>
    <p:sldLayoutId id="2147483881" r:id="rId159"/>
    <p:sldLayoutId id="2147483883" r:id="rId160"/>
    <p:sldLayoutId id="2147483857" r:id="rId161"/>
    <p:sldLayoutId id="2147483860" r:id="rId162"/>
    <p:sldLayoutId id="2147483861" r:id="rId163"/>
    <p:sldLayoutId id="2147483833" r:id="rId164"/>
    <p:sldLayoutId id="2147483884" r:id="rId165"/>
    <p:sldLayoutId id="2147483887" r:id="rId166"/>
    <p:sldLayoutId id="2147483888" r:id="rId167"/>
    <p:sldLayoutId id="2147483885" r:id="rId168"/>
    <p:sldLayoutId id="2147483886" r:id="rId169"/>
    <p:sldLayoutId id="2147483889" r:id="rId170"/>
    <p:sldLayoutId id="2147483890" r:id="rId171"/>
    <p:sldLayoutId id="2147483892" r:id="rId172"/>
    <p:sldLayoutId id="2147483894" r:id="rId173"/>
    <p:sldLayoutId id="2147483898" r:id="rId174"/>
    <p:sldLayoutId id="2147483899" r:id="rId175"/>
    <p:sldLayoutId id="2147483895" r:id="rId176"/>
    <p:sldLayoutId id="2147483896" r:id="rId177"/>
    <p:sldLayoutId id="2147483901" r:id="rId178"/>
    <p:sldLayoutId id="2147483902" r:id="rId179"/>
    <p:sldLayoutId id="2147483814" r:id="rId180"/>
    <p:sldLayoutId id="2147483815" r:id="rId181"/>
    <p:sldLayoutId id="2147483811" r:id="rId182"/>
    <p:sldLayoutId id="2147483812" r:id="rId183"/>
    <p:sldLayoutId id="2147483817" r:id="rId184"/>
    <p:sldLayoutId id="2147483818" r:id="rId185"/>
    <p:sldLayoutId id="2147483830" r:id="rId186"/>
    <p:sldLayoutId id="2147483832" r:id="rId187"/>
    <p:sldLayoutId id="2147483823" r:id="rId188"/>
    <p:sldLayoutId id="2147483825" r:id="rId189"/>
    <p:sldLayoutId id="2147483820" r:id="rId190"/>
    <p:sldLayoutId id="2147483822" r:id="rId191"/>
    <p:sldLayoutId id="2147483826" r:id="rId192"/>
    <p:sldLayoutId id="2147483827" r:id="rId193"/>
    <p:sldLayoutId id="2147483829" r:id="rId19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gi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50_6DD7E3BA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microsoft.com/office/2018/10/relationships/comments" Target="../comments/modernComment_143_37312164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31"/>
          <p:cNvPicPr preferRelativeResize="0"/>
          <p:nvPr/>
        </p:nvPicPr>
        <p:blipFill rotWithShape="1">
          <a:blip r:embed="rId3">
            <a:alphaModFix/>
          </a:blip>
          <a:srcRect l="14418" t="14301" r="16228" b="16374"/>
          <a:stretch/>
        </p:blipFill>
        <p:spPr>
          <a:xfrm rot="476422">
            <a:off x="-432329" y="-865884"/>
            <a:ext cx="3062058" cy="3060869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3" name="Google Shape;143;p31"/>
          <p:cNvSpPr txBox="1">
            <a:spLocks noGrp="1"/>
          </p:cNvSpPr>
          <p:nvPr>
            <p:ph type="ctrTitle"/>
          </p:nvPr>
        </p:nvSpPr>
        <p:spPr>
          <a:xfrm>
            <a:off x="1995253" y="1224759"/>
            <a:ext cx="7300247" cy="18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4400" i="0" u="none" strike="noStrike">
                <a:solidFill>
                  <a:srgbClr val="FFFFFF"/>
                </a:solidFill>
                <a:effectLst/>
                <a:latin typeface="Epilogue"/>
              </a:rPr>
              <a:t>Design Generativo &amp; Otimização</a:t>
            </a:r>
            <a:endParaRPr lang="pt-PT" sz="9600">
              <a:solidFill>
                <a:schemeClr val="dk1"/>
              </a:solidFill>
            </a:endParaRPr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1"/>
          </p:nvPr>
        </p:nvSpPr>
        <p:spPr>
          <a:xfrm>
            <a:off x="2000141" y="3010655"/>
            <a:ext cx="5639022" cy="48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M1 – </a:t>
            </a:r>
            <a:r>
              <a:rPr lang="pt-BR"/>
              <a:t>Estratégias computacionais em modelação 3D</a:t>
            </a:r>
            <a:endParaRPr/>
          </a:p>
        </p:txBody>
      </p:sp>
      <p:grpSp>
        <p:nvGrpSpPr>
          <p:cNvPr id="182" name="Google Shape;182;p31"/>
          <p:cNvGrpSpPr/>
          <p:nvPr/>
        </p:nvGrpSpPr>
        <p:grpSpPr>
          <a:xfrm rot="-3591135">
            <a:off x="49111" y="3326028"/>
            <a:ext cx="1868263" cy="1975586"/>
            <a:chOff x="1711500" y="3815775"/>
            <a:chExt cx="675425" cy="714225"/>
          </a:xfrm>
        </p:grpSpPr>
        <p:sp>
          <p:nvSpPr>
            <p:cNvPr id="183" name="Google Shape;183;p31"/>
            <p:cNvSpPr/>
            <p:nvPr/>
          </p:nvSpPr>
          <p:spPr>
            <a:xfrm>
              <a:off x="1954400" y="4188450"/>
              <a:ext cx="61925" cy="176900"/>
            </a:xfrm>
            <a:custGeom>
              <a:avLst/>
              <a:gdLst/>
              <a:ahLst/>
              <a:cxnLst/>
              <a:rect l="l" t="t" r="r" b="b"/>
              <a:pathLst>
                <a:path w="2477" h="7076" extrusionOk="0">
                  <a:moveTo>
                    <a:pt x="2417" y="0"/>
                  </a:moveTo>
                  <a:cubicBezTo>
                    <a:pt x="2394" y="0"/>
                    <a:pt x="2382" y="0"/>
                    <a:pt x="2358" y="12"/>
                  </a:cubicBezTo>
                  <a:cubicBezTo>
                    <a:pt x="2346" y="24"/>
                    <a:pt x="2334" y="36"/>
                    <a:pt x="2334" y="60"/>
                  </a:cubicBezTo>
                  <a:cubicBezTo>
                    <a:pt x="2286" y="179"/>
                    <a:pt x="2239" y="310"/>
                    <a:pt x="2203" y="429"/>
                  </a:cubicBezTo>
                  <a:cubicBezTo>
                    <a:pt x="2179" y="500"/>
                    <a:pt x="2155" y="572"/>
                    <a:pt x="2132" y="643"/>
                  </a:cubicBezTo>
                  <a:cubicBezTo>
                    <a:pt x="2060" y="857"/>
                    <a:pt x="1989" y="1084"/>
                    <a:pt x="1917" y="1298"/>
                  </a:cubicBezTo>
                  <a:cubicBezTo>
                    <a:pt x="1834" y="1560"/>
                    <a:pt x="1751" y="1822"/>
                    <a:pt x="1667" y="2084"/>
                  </a:cubicBezTo>
                  <a:cubicBezTo>
                    <a:pt x="1608" y="2298"/>
                    <a:pt x="1536" y="2512"/>
                    <a:pt x="1465" y="2727"/>
                  </a:cubicBezTo>
                  <a:cubicBezTo>
                    <a:pt x="1441" y="2810"/>
                    <a:pt x="1417" y="2893"/>
                    <a:pt x="1393" y="2977"/>
                  </a:cubicBezTo>
                  <a:cubicBezTo>
                    <a:pt x="1322" y="3179"/>
                    <a:pt x="1251" y="3393"/>
                    <a:pt x="1191" y="3596"/>
                  </a:cubicBezTo>
                  <a:cubicBezTo>
                    <a:pt x="1155" y="3703"/>
                    <a:pt x="1120" y="3810"/>
                    <a:pt x="1084" y="3917"/>
                  </a:cubicBezTo>
                  <a:cubicBezTo>
                    <a:pt x="1012" y="4108"/>
                    <a:pt x="953" y="4298"/>
                    <a:pt x="882" y="4489"/>
                  </a:cubicBezTo>
                  <a:cubicBezTo>
                    <a:pt x="870" y="4536"/>
                    <a:pt x="846" y="4584"/>
                    <a:pt x="834" y="4632"/>
                  </a:cubicBezTo>
                  <a:cubicBezTo>
                    <a:pt x="798" y="4739"/>
                    <a:pt x="751" y="4846"/>
                    <a:pt x="715" y="4953"/>
                  </a:cubicBezTo>
                  <a:cubicBezTo>
                    <a:pt x="703" y="4989"/>
                    <a:pt x="691" y="5025"/>
                    <a:pt x="679" y="5060"/>
                  </a:cubicBezTo>
                  <a:cubicBezTo>
                    <a:pt x="679" y="5048"/>
                    <a:pt x="679" y="5048"/>
                    <a:pt x="679" y="5037"/>
                  </a:cubicBezTo>
                  <a:cubicBezTo>
                    <a:pt x="572" y="5346"/>
                    <a:pt x="453" y="5644"/>
                    <a:pt x="346" y="5953"/>
                  </a:cubicBezTo>
                  <a:cubicBezTo>
                    <a:pt x="239" y="6251"/>
                    <a:pt x="131" y="6561"/>
                    <a:pt x="36" y="6870"/>
                  </a:cubicBezTo>
                  <a:cubicBezTo>
                    <a:pt x="24" y="6894"/>
                    <a:pt x="12" y="6906"/>
                    <a:pt x="12" y="6930"/>
                  </a:cubicBezTo>
                  <a:cubicBezTo>
                    <a:pt x="12" y="6942"/>
                    <a:pt x="0" y="6953"/>
                    <a:pt x="0" y="6965"/>
                  </a:cubicBezTo>
                  <a:cubicBezTo>
                    <a:pt x="0" y="6965"/>
                    <a:pt x="0" y="6977"/>
                    <a:pt x="0" y="6977"/>
                  </a:cubicBezTo>
                  <a:cubicBezTo>
                    <a:pt x="0" y="6989"/>
                    <a:pt x="0" y="7001"/>
                    <a:pt x="0" y="7013"/>
                  </a:cubicBezTo>
                  <a:cubicBezTo>
                    <a:pt x="0" y="7049"/>
                    <a:pt x="36" y="7072"/>
                    <a:pt x="60" y="7072"/>
                  </a:cubicBezTo>
                  <a:cubicBezTo>
                    <a:pt x="66" y="7075"/>
                    <a:pt x="73" y="7076"/>
                    <a:pt x="80" y="7076"/>
                  </a:cubicBezTo>
                  <a:cubicBezTo>
                    <a:pt x="111" y="7076"/>
                    <a:pt x="143" y="7054"/>
                    <a:pt x="143" y="7025"/>
                  </a:cubicBezTo>
                  <a:cubicBezTo>
                    <a:pt x="155" y="7013"/>
                    <a:pt x="155" y="7001"/>
                    <a:pt x="143" y="6989"/>
                  </a:cubicBezTo>
                  <a:cubicBezTo>
                    <a:pt x="155" y="6965"/>
                    <a:pt x="155" y="6942"/>
                    <a:pt x="167" y="6930"/>
                  </a:cubicBezTo>
                  <a:cubicBezTo>
                    <a:pt x="167" y="6906"/>
                    <a:pt x="179" y="6894"/>
                    <a:pt x="179" y="6870"/>
                  </a:cubicBezTo>
                  <a:cubicBezTo>
                    <a:pt x="191" y="6834"/>
                    <a:pt x="215" y="6787"/>
                    <a:pt x="227" y="6751"/>
                  </a:cubicBezTo>
                  <a:cubicBezTo>
                    <a:pt x="250" y="6680"/>
                    <a:pt x="274" y="6596"/>
                    <a:pt x="298" y="6525"/>
                  </a:cubicBezTo>
                  <a:cubicBezTo>
                    <a:pt x="346" y="6382"/>
                    <a:pt x="393" y="6239"/>
                    <a:pt x="441" y="6108"/>
                  </a:cubicBezTo>
                  <a:cubicBezTo>
                    <a:pt x="477" y="6037"/>
                    <a:pt x="501" y="5965"/>
                    <a:pt x="524" y="5882"/>
                  </a:cubicBezTo>
                  <a:cubicBezTo>
                    <a:pt x="572" y="5763"/>
                    <a:pt x="608" y="5644"/>
                    <a:pt x="655" y="5537"/>
                  </a:cubicBezTo>
                  <a:cubicBezTo>
                    <a:pt x="715" y="5394"/>
                    <a:pt x="762" y="5239"/>
                    <a:pt x="822" y="5084"/>
                  </a:cubicBezTo>
                  <a:cubicBezTo>
                    <a:pt x="882" y="4917"/>
                    <a:pt x="953" y="4751"/>
                    <a:pt x="1012" y="4572"/>
                  </a:cubicBezTo>
                  <a:cubicBezTo>
                    <a:pt x="1060" y="4441"/>
                    <a:pt x="1108" y="4298"/>
                    <a:pt x="1155" y="4155"/>
                  </a:cubicBezTo>
                  <a:cubicBezTo>
                    <a:pt x="1191" y="4036"/>
                    <a:pt x="1239" y="3917"/>
                    <a:pt x="1274" y="3798"/>
                  </a:cubicBezTo>
                  <a:cubicBezTo>
                    <a:pt x="1346" y="3596"/>
                    <a:pt x="1405" y="3382"/>
                    <a:pt x="1477" y="3179"/>
                  </a:cubicBezTo>
                  <a:cubicBezTo>
                    <a:pt x="1513" y="3084"/>
                    <a:pt x="1548" y="2989"/>
                    <a:pt x="1572" y="2881"/>
                  </a:cubicBezTo>
                  <a:cubicBezTo>
                    <a:pt x="1691" y="2500"/>
                    <a:pt x="1822" y="2119"/>
                    <a:pt x="1941" y="1738"/>
                  </a:cubicBezTo>
                  <a:cubicBezTo>
                    <a:pt x="2025" y="1453"/>
                    <a:pt x="2120" y="1167"/>
                    <a:pt x="2215" y="881"/>
                  </a:cubicBezTo>
                  <a:cubicBezTo>
                    <a:pt x="2251" y="762"/>
                    <a:pt x="2286" y="631"/>
                    <a:pt x="2334" y="512"/>
                  </a:cubicBezTo>
                  <a:cubicBezTo>
                    <a:pt x="2382" y="369"/>
                    <a:pt x="2429" y="226"/>
                    <a:pt x="2477" y="95"/>
                  </a:cubicBezTo>
                  <a:cubicBezTo>
                    <a:pt x="2477" y="72"/>
                    <a:pt x="2477" y="48"/>
                    <a:pt x="2465" y="36"/>
                  </a:cubicBezTo>
                  <a:cubicBezTo>
                    <a:pt x="2453" y="24"/>
                    <a:pt x="2453" y="12"/>
                    <a:pt x="2441" y="12"/>
                  </a:cubicBezTo>
                  <a:cubicBezTo>
                    <a:pt x="2429" y="12"/>
                    <a:pt x="2429" y="0"/>
                    <a:pt x="2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1"/>
            <p:cNvSpPr/>
            <p:nvPr/>
          </p:nvSpPr>
          <p:spPr>
            <a:xfrm>
              <a:off x="2212175" y="4352850"/>
              <a:ext cx="162550" cy="166900"/>
            </a:xfrm>
            <a:custGeom>
              <a:avLst/>
              <a:gdLst/>
              <a:ahLst/>
              <a:cxnLst/>
              <a:rect l="l" t="t" r="r" b="b"/>
              <a:pathLst>
                <a:path w="6502" h="6676" extrusionOk="0">
                  <a:moveTo>
                    <a:pt x="6415" y="1"/>
                  </a:moveTo>
                  <a:cubicBezTo>
                    <a:pt x="6394" y="1"/>
                    <a:pt x="6372" y="6"/>
                    <a:pt x="6358" y="20"/>
                  </a:cubicBezTo>
                  <a:cubicBezTo>
                    <a:pt x="6132" y="235"/>
                    <a:pt x="5906" y="449"/>
                    <a:pt x="5680" y="663"/>
                  </a:cubicBezTo>
                  <a:cubicBezTo>
                    <a:pt x="5549" y="794"/>
                    <a:pt x="5406" y="925"/>
                    <a:pt x="5275" y="1056"/>
                  </a:cubicBezTo>
                  <a:cubicBezTo>
                    <a:pt x="5120" y="1199"/>
                    <a:pt x="4977" y="1342"/>
                    <a:pt x="4822" y="1485"/>
                  </a:cubicBezTo>
                  <a:cubicBezTo>
                    <a:pt x="4763" y="1556"/>
                    <a:pt x="4691" y="1616"/>
                    <a:pt x="4620" y="1687"/>
                  </a:cubicBezTo>
                  <a:cubicBezTo>
                    <a:pt x="4560" y="1747"/>
                    <a:pt x="4501" y="1806"/>
                    <a:pt x="4453" y="1866"/>
                  </a:cubicBezTo>
                  <a:cubicBezTo>
                    <a:pt x="4287" y="2044"/>
                    <a:pt x="4120" y="2223"/>
                    <a:pt x="3953" y="2413"/>
                  </a:cubicBezTo>
                  <a:cubicBezTo>
                    <a:pt x="3870" y="2509"/>
                    <a:pt x="3775" y="2604"/>
                    <a:pt x="3691" y="2699"/>
                  </a:cubicBezTo>
                  <a:cubicBezTo>
                    <a:pt x="3513" y="2902"/>
                    <a:pt x="3346" y="3104"/>
                    <a:pt x="3167" y="3306"/>
                  </a:cubicBezTo>
                  <a:cubicBezTo>
                    <a:pt x="3072" y="3402"/>
                    <a:pt x="2977" y="3509"/>
                    <a:pt x="2893" y="3616"/>
                  </a:cubicBezTo>
                  <a:cubicBezTo>
                    <a:pt x="2727" y="3806"/>
                    <a:pt x="2548" y="3985"/>
                    <a:pt x="2382" y="4176"/>
                  </a:cubicBezTo>
                  <a:cubicBezTo>
                    <a:pt x="2262" y="4318"/>
                    <a:pt x="2143" y="4449"/>
                    <a:pt x="2024" y="4580"/>
                  </a:cubicBezTo>
                  <a:cubicBezTo>
                    <a:pt x="1977" y="4628"/>
                    <a:pt x="1929" y="4687"/>
                    <a:pt x="1881" y="4735"/>
                  </a:cubicBezTo>
                  <a:cubicBezTo>
                    <a:pt x="1786" y="4830"/>
                    <a:pt x="1703" y="4914"/>
                    <a:pt x="1620" y="5009"/>
                  </a:cubicBezTo>
                  <a:cubicBezTo>
                    <a:pt x="1560" y="5068"/>
                    <a:pt x="1500" y="5128"/>
                    <a:pt x="1441" y="5188"/>
                  </a:cubicBezTo>
                  <a:cubicBezTo>
                    <a:pt x="1369" y="5247"/>
                    <a:pt x="1310" y="5319"/>
                    <a:pt x="1239" y="5378"/>
                  </a:cubicBezTo>
                  <a:cubicBezTo>
                    <a:pt x="965" y="5652"/>
                    <a:pt x="679" y="5914"/>
                    <a:pt x="405" y="6188"/>
                  </a:cubicBezTo>
                  <a:cubicBezTo>
                    <a:pt x="346" y="6247"/>
                    <a:pt x="298" y="6295"/>
                    <a:pt x="238" y="6354"/>
                  </a:cubicBezTo>
                  <a:cubicBezTo>
                    <a:pt x="203" y="6390"/>
                    <a:pt x="155" y="6438"/>
                    <a:pt x="119" y="6473"/>
                  </a:cubicBezTo>
                  <a:lnTo>
                    <a:pt x="107" y="6473"/>
                  </a:lnTo>
                  <a:cubicBezTo>
                    <a:pt x="96" y="6473"/>
                    <a:pt x="72" y="6473"/>
                    <a:pt x="48" y="6485"/>
                  </a:cubicBezTo>
                  <a:cubicBezTo>
                    <a:pt x="36" y="6497"/>
                    <a:pt x="24" y="6509"/>
                    <a:pt x="12" y="6533"/>
                  </a:cubicBezTo>
                  <a:cubicBezTo>
                    <a:pt x="12" y="6545"/>
                    <a:pt x="12" y="6545"/>
                    <a:pt x="12" y="6557"/>
                  </a:cubicBezTo>
                  <a:cubicBezTo>
                    <a:pt x="12" y="6569"/>
                    <a:pt x="0" y="6581"/>
                    <a:pt x="0" y="6581"/>
                  </a:cubicBezTo>
                  <a:cubicBezTo>
                    <a:pt x="0" y="6604"/>
                    <a:pt x="12" y="6628"/>
                    <a:pt x="24" y="6640"/>
                  </a:cubicBezTo>
                  <a:cubicBezTo>
                    <a:pt x="36" y="6652"/>
                    <a:pt x="60" y="6664"/>
                    <a:pt x="72" y="6676"/>
                  </a:cubicBezTo>
                  <a:cubicBezTo>
                    <a:pt x="96" y="6676"/>
                    <a:pt x="119" y="6676"/>
                    <a:pt x="143" y="6664"/>
                  </a:cubicBezTo>
                  <a:cubicBezTo>
                    <a:pt x="167" y="6652"/>
                    <a:pt x="203" y="6616"/>
                    <a:pt x="226" y="6592"/>
                  </a:cubicBezTo>
                  <a:cubicBezTo>
                    <a:pt x="250" y="6581"/>
                    <a:pt x="262" y="6569"/>
                    <a:pt x="286" y="6545"/>
                  </a:cubicBezTo>
                  <a:cubicBezTo>
                    <a:pt x="322" y="6509"/>
                    <a:pt x="357" y="6485"/>
                    <a:pt x="381" y="6450"/>
                  </a:cubicBezTo>
                  <a:cubicBezTo>
                    <a:pt x="453" y="6378"/>
                    <a:pt x="524" y="6319"/>
                    <a:pt x="584" y="6247"/>
                  </a:cubicBezTo>
                  <a:cubicBezTo>
                    <a:pt x="727" y="6116"/>
                    <a:pt x="858" y="5973"/>
                    <a:pt x="1000" y="5842"/>
                  </a:cubicBezTo>
                  <a:cubicBezTo>
                    <a:pt x="1143" y="5700"/>
                    <a:pt x="1286" y="5557"/>
                    <a:pt x="1429" y="5426"/>
                  </a:cubicBezTo>
                  <a:cubicBezTo>
                    <a:pt x="1560" y="5295"/>
                    <a:pt x="1691" y="5176"/>
                    <a:pt x="1810" y="5045"/>
                  </a:cubicBezTo>
                  <a:cubicBezTo>
                    <a:pt x="1858" y="4985"/>
                    <a:pt x="1905" y="4938"/>
                    <a:pt x="1953" y="4890"/>
                  </a:cubicBezTo>
                  <a:cubicBezTo>
                    <a:pt x="1977" y="4866"/>
                    <a:pt x="2001" y="4842"/>
                    <a:pt x="2012" y="4818"/>
                  </a:cubicBezTo>
                  <a:cubicBezTo>
                    <a:pt x="2084" y="4747"/>
                    <a:pt x="2155" y="4676"/>
                    <a:pt x="2215" y="4604"/>
                  </a:cubicBezTo>
                  <a:cubicBezTo>
                    <a:pt x="2334" y="4473"/>
                    <a:pt x="2453" y="4342"/>
                    <a:pt x="2560" y="4211"/>
                  </a:cubicBezTo>
                  <a:cubicBezTo>
                    <a:pt x="2727" y="4045"/>
                    <a:pt x="2882" y="3866"/>
                    <a:pt x="3036" y="3687"/>
                  </a:cubicBezTo>
                  <a:cubicBezTo>
                    <a:pt x="3144" y="3568"/>
                    <a:pt x="3251" y="3437"/>
                    <a:pt x="3358" y="3318"/>
                  </a:cubicBezTo>
                  <a:cubicBezTo>
                    <a:pt x="3525" y="3128"/>
                    <a:pt x="3691" y="2937"/>
                    <a:pt x="3858" y="2747"/>
                  </a:cubicBezTo>
                  <a:cubicBezTo>
                    <a:pt x="3953" y="2640"/>
                    <a:pt x="4048" y="2532"/>
                    <a:pt x="4144" y="2425"/>
                  </a:cubicBezTo>
                  <a:cubicBezTo>
                    <a:pt x="4298" y="2271"/>
                    <a:pt x="4441" y="2116"/>
                    <a:pt x="4584" y="1949"/>
                  </a:cubicBezTo>
                  <a:cubicBezTo>
                    <a:pt x="4608" y="1913"/>
                    <a:pt x="4644" y="1890"/>
                    <a:pt x="4679" y="1854"/>
                  </a:cubicBezTo>
                  <a:cubicBezTo>
                    <a:pt x="4715" y="1818"/>
                    <a:pt x="4751" y="1782"/>
                    <a:pt x="4787" y="1747"/>
                  </a:cubicBezTo>
                  <a:cubicBezTo>
                    <a:pt x="4858" y="1675"/>
                    <a:pt x="4929" y="1604"/>
                    <a:pt x="5013" y="1532"/>
                  </a:cubicBezTo>
                  <a:cubicBezTo>
                    <a:pt x="5299" y="1247"/>
                    <a:pt x="5596" y="961"/>
                    <a:pt x="5894" y="687"/>
                  </a:cubicBezTo>
                  <a:cubicBezTo>
                    <a:pt x="6084" y="496"/>
                    <a:pt x="6275" y="318"/>
                    <a:pt x="6465" y="139"/>
                  </a:cubicBezTo>
                  <a:cubicBezTo>
                    <a:pt x="6501" y="104"/>
                    <a:pt x="6501" y="56"/>
                    <a:pt x="6465" y="20"/>
                  </a:cubicBezTo>
                  <a:cubicBezTo>
                    <a:pt x="6465" y="20"/>
                    <a:pt x="6453" y="20"/>
                    <a:pt x="6453" y="8"/>
                  </a:cubicBezTo>
                  <a:cubicBezTo>
                    <a:pt x="6444" y="3"/>
                    <a:pt x="6430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1"/>
            <p:cNvSpPr/>
            <p:nvPr/>
          </p:nvSpPr>
          <p:spPr>
            <a:xfrm>
              <a:off x="1951425" y="4367850"/>
              <a:ext cx="258675" cy="152500"/>
            </a:xfrm>
            <a:custGeom>
              <a:avLst/>
              <a:gdLst/>
              <a:ahLst/>
              <a:cxnLst/>
              <a:rect l="l" t="t" r="r" b="b"/>
              <a:pathLst>
                <a:path w="10347" h="6100" extrusionOk="0">
                  <a:moveTo>
                    <a:pt x="149" y="1"/>
                  </a:moveTo>
                  <a:cubicBezTo>
                    <a:pt x="128" y="1"/>
                    <a:pt x="108" y="4"/>
                    <a:pt x="84" y="16"/>
                  </a:cubicBezTo>
                  <a:cubicBezTo>
                    <a:pt x="60" y="27"/>
                    <a:pt x="24" y="51"/>
                    <a:pt x="12" y="87"/>
                  </a:cubicBezTo>
                  <a:cubicBezTo>
                    <a:pt x="0" y="123"/>
                    <a:pt x="24" y="158"/>
                    <a:pt x="48" y="182"/>
                  </a:cubicBezTo>
                  <a:cubicBezTo>
                    <a:pt x="72" y="218"/>
                    <a:pt x="108" y="242"/>
                    <a:pt x="143" y="266"/>
                  </a:cubicBezTo>
                  <a:cubicBezTo>
                    <a:pt x="239" y="349"/>
                    <a:pt x="346" y="420"/>
                    <a:pt x="453" y="492"/>
                  </a:cubicBezTo>
                  <a:cubicBezTo>
                    <a:pt x="667" y="635"/>
                    <a:pt x="881" y="778"/>
                    <a:pt x="1096" y="920"/>
                  </a:cubicBezTo>
                  <a:cubicBezTo>
                    <a:pt x="1310" y="1063"/>
                    <a:pt x="1524" y="1194"/>
                    <a:pt x="1739" y="1325"/>
                  </a:cubicBezTo>
                  <a:cubicBezTo>
                    <a:pt x="1977" y="1468"/>
                    <a:pt x="2203" y="1599"/>
                    <a:pt x="2441" y="1742"/>
                  </a:cubicBezTo>
                  <a:cubicBezTo>
                    <a:pt x="2548" y="1801"/>
                    <a:pt x="2655" y="1873"/>
                    <a:pt x="2763" y="1932"/>
                  </a:cubicBezTo>
                  <a:cubicBezTo>
                    <a:pt x="2858" y="1992"/>
                    <a:pt x="2953" y="2052"/>
                    <a:pt x="3048" y="2111"/>
                  </a:cubicBezTo>
                  <a:cubicBezTo>
                    <a:pt x="3132" y="2147"/>
                    <a:pt x="3203" y="2194"/>
                    <a:pt x="3275" y="2230"/>
                  </a:cubicBezTo>
                  <a:cubicBezTo>
                    <a:pt x="3310" y="2254"/>
                    <a:pt x="3358" y="2278"/>
                    <a:pt x="3394" y="2302"/>
                  </a:cubicBezTo>
                  <a:cubicBezTo>
                    <a:pt x="3513" y="2361"/>
                    <a:pt x="3632" y="2421"/>
                    <a:pt x="3739" y="2480"/>
                  </a:cubicBezTo>
                  <a:cubicBezTo>
                    <a:pt x="3846" y="2540"/>
                    <a:pt x="3965" y="2587"/>
                    <a:pt x="4072" y="2647"/>
                  </a:cubicBezTo>
                  <a:cubicBezTo>
                    <a:pt x="4144" y="2694"/>
                    <a:pt x="4227" y="2742"/>
                    <a:pt x="4310" y="2790"/>
                  </a:cubicBezTo>
                  <a:cubicBezTo>
                    <a:pt x="4346" y="2802"/>
                    <a:pt x="4394" y="2825"/>
                    <a:pt x="4430" y="2849"/>
                  </a:cubicBezTo>
                  <a:cubicBezTo>
                    <a:pt x="4668" y="2992"/>
                    <a:pt x="4906" y="3147"/>
                    <a:pt x="5156" y="3290"/>
                  </a:cubicBezTo>
                  <a:cubicBezTo>
                    <a:pt x="5251" y="3349"/>
                    <a:pt x="5358" y="3409"/>
                    <a:pt x="5453" y="3456"/>
                  </a:cubicBezTo>
                  <a:cubicBezTo>
                    <a:pt x="5549" y="3516"/>
                    <a:pt x="5644" y="3576"/>
                    <a:pt x="5751" y="3623"/>
                  </a:cubicBezTo>
                  <a:cubicBezTo>
                    <a:pt x="5870" y="3695"/>
                    <a:pt x="6001" y="3766"/>
                    <a:pt x="6132" y="3826"/>
                  </a:cubicBezTo>
                  <a:cubicBezTo>
                    <a:pt x="6263" y="3897"/>
                    <a:pt x="6382" y="3968"/>
                    <a:pt x="6513" y="4040"/>
                  </a:cubicBezTo>
                  <a:cubicBezTo>
                    <a:pt x="6751" y="4171"/>
                    <a:pt x="6977" y="4302"/>
                    <a:pt x="7216" y="4433"/>
                  </a:cubicBezTo>
                  <a:cubicBezTo>
                    <a:pt x="7394" y="4540"/>
                    <a:pt x="7585" y="4647"/>
                    <a:pt x="7763" y="4754"/>
                  </a:cubicBezTo>
                  <a:cubicBezTo>
                    <a:pt x="8013" y="4897"/>
                    <a:pt x="8275" y="5040"/>
                    <a:pt x="8525" y="5183"/>
                  </a:cubicBezTo>
                  <a:cubicBezTo>
                    <a:pt x="8597" y="5219"/>
                    <a:pt x="8668" y="5254"/>
                    <a:pt x="8728" y="5302"/>
                  </a:cubicBezTo>
                  <a:cubicBezTo>
                    <a:pt x="8894" y="5385"/>
                    <a:pt x="9061" y="5469"/>
                    <a:pt x="9216" y="5564"/>
                  </a:cubicBezTo>
                  <a:cubicBezTo>
                    <a:pt x="9359" y="5635"/>
                    <a:pt x="9513" y="5719"/>
                    <a:pt x="9656" y="5802"/>
                  </a:cubicBezTo>
                  <a:cubicBezTo>
                    <a:pt x="9847" y="5897"/>
                    <a:pt x="10025" y="5992"/>
                    <a:pt x="10216" y="6088"/>
                  </a:cubicBezTo>
                  <a:cubicBezTo>
                    <a:pt x="10228" y="6096"/>
                    <a:pt x="10241" y="6100"/>
                    <a:pt x="10254" y="6100"/>
                  </a:cubicBezTo>
                  <a:cubicBezTo>
                    <a:pt x="10281" y="6100"/>
                    <a:pt x="10307" y="6084"/>
                    <a:pt x="10323" y="6052"/>
                  </a:cubicBezTo>
                  <a:cubicBezTo>
                    <a:pt x="10347" y="6028"/>
                    <a:pt x="10335" y="5969"/>
                    <a:pt x="10299" y="5957"/>
                  </a:cubicBezTo>
                  <a:cubicBezTo>
                    <a:pt x="10299" y="5957"/>
                    <a:pt x="10299" y="5945"/>
                    <a:pt x="10299" y="5945"/>
                  </a:cubicBezTo>
                  <a:cubicBezTo>
                    <a:pt x="10109" y="5850"/>
                    <a:pt x="9930" y="5766"/>
                    <a:pt x="9752" y="5671"/>
                  </a:cubicBezTo>
                  <a:cubicBezTo>
                    <a:pt x="9609" y="5588"/>
                    <a:pt x="9478" y="5516"/>
                    <a:pt x="9335" y="5445"/>
                  </a:cubicBezTo>
                  <a:cubicBezTo>
                    <a:pt x="9085" y="5314"/>
                    <a:pt x="8847" y="5183"/>
                    <a:pt x="8597" y="5052"/>
                  </a:cubicBezTo>
                  <a:cubicBezTo>
                    <a:pt x="8525" y="5004"/>
                    <a:pt x="8442" y="4957"/>
                    <a:pt x="8370" y="4909"/>
                  </a:cubicBezTo>
                  <a:cubicBezTo>
                    <a:pt x="8204" y="4826"/>
                    <a:pt x="8049" y="4730"/>
                    <a:pt x="7882" y="4635"/>
                  </a:cubicBezTo>
                  <a:cubicBezTo>
                    <a:pt x="7692" y="4528"/>
                    <a:pt x="7513" y="4421"/>
                    <a:pt x="7323" y="4314"/>
                  </a:cubicBezTo>
                  <a:cubicBezTo>
                    <a:pt x="7085" y="4183"/>
                    <a:pt x="6858" y="4052"/>
                    <a:pt x="6620" y="3921"/>
                  </a:cubicBezTo>
                  <a:cubicBezTo>
                    <a:pt x="6489" y="3849"/>
                    <a:pt x="6346" y="3766"/>
                    <a:pt x="6215" y="3695"/>
                  </a:cubicBezTo>
                  <a:cubicBezTo>
                    <a:pt x="6096" y="3635"/>
                    <a:pt x="5977" y="3564"/>
                    <a:pt x="5858" y="3504"/>
                  </a:cubicBezTo>
                  <a:cubicBezTo>
                    <a:pt x="5763" y="3456"/>
                    <a:pt x="5668" y="3397"/>
                    <a:pt x="5573" y="3349"/>
                  </a:cubicBezTo>
                  <a:cubicBezTo>
                    <a:pt x="5501" y="3302"/>
                    <a:pt x="5418" y="3254"/>
                    <a:pt x="5346" y="3218"/>
                  </a:cubicBezTo>
                  <a:cubicBezTo>
                    <a:pt x="5311" y="3195"/>
                    <a:pt x="5287" y="3183"/>
                    <a:pt x="5251" y="3171"/>
                  </a:cubicBezTo>
                  <a:cubicBezTo>
                    <a:pt x="5013" y="3016"/>
                    <a:pt x="4763" y="2873"/>
                    <a:pt x="4525" y="2718"/>
                  </a:cubicBezTo>
                  <a:cubicBezTo>
                    <a:pt x="4489" y="2706"/>
                    <a:pt x="4453" y="2683"/>
                    <a:pt x="4418" y="2671"/>
                  </a:cubicBezTo>
                  <a:cubicBezTo>
                    <a:pt x="4346" y="2623"/>
                    <a:pt x="4263" y="2575"/>
                    <a:pt x="4179" y="2528"/>
                  </a:cubicBezTo>
                  <a:cubicBezTo>
                    <a:pt x="4072" y="2468"/>
                    <a:pt x="3965" y="2421"/>
                    <a:pt x="3858" y="2361"/>
                  </a:cubicBezTo>
                  <a:cubicBezTo>
                    <a:pt x="3751" y="2302"/>
                    <a:pt x="3632" y="2242"/>
                    <a:pt x="3525" y="2182"/>
                  </a:cubicBezTo>
                  <a:cubicBezTo>
                    <a:pt x="3465" y="2159"/>
                    <a:pt x="3417" y="2135"/>
                    <a:pt x="3370" y="2111"/>
                  </a:cubicBezTo>
                  <a:cubicBezTo>
                    <a:pt x="3298" y="2063"/>
                    <a:pt x="3227" y="2028"/>
                    <a:pt x="3167" y="1992"/>
                  </a:cubicBezTo>
                  <a:cubicBezTo>
                    <a:pt x="3060" y="1921"/>
                    <a:pt x="2953" y="1861"/>
                    <a:pt x="2846" y="1801"/>
                  </a:cubicBezTo>
                  <a:cubicBezTo>
                    <a:pt x="2739" y="1742"/>
                    <a:pt x="2644" y="1671"/>
                    <a:pt x="2536" y="1611"/>
                  </a:cubicBezTo>
                  <a:cubicBezTo>
                    <a:pt x="2310" y="1480"/>
                    <a:pt x="2084" y="1337"/>
                    <a:pt x="1870" y="1206"/>
                  </a:cubicBezTo>
                  <a:cubicBezTo>
                    <a:pt x="1643" y="1075"/>
                    <a:pt x="1417" y="944"/>
                    <a:pt x="1203" y="801"/>
                  </a:cubicBezTo>
                  <a:cubicBezTo>
                    <a:pt x="989" y="658"/>
                    <a:pt x="774" y="516"/>
                    <a:pt x="560" y="361"/>
                  </a:cubicBezTo>
                  <a:cubicBezTo>
                    <a:pt x="489" y="313"/>
                    <a:pt x="405" y="266"/>
                    <a:pt x="334" y="206"/>
                  </a:cubicBezTo>
                  <a:lnTo>
                    <a:pt x="334" y="206"/>
                  </a:lnTo>
                  <a:cubicBezTo>
                    <a:pt x="358" y="218"/>
                    <a:pt x="381" y="218"/>
                    <a:pt x="405" y="230"/>
                  </a:cubicBezTo>
                  <a:cubicBezTo>
                    <a:pt x="410" y="231"/>
                    <a:pt x="415" y="232"/>
                    <a:pt x="420" y="232"/>
                  </a:cubicBezTo>
                  <a:cubicBezTo>
                    <a:pt x="453" y="232"/>
                    <a:pt x="490" y="201"/>
                    <a:pt x="500" y="170"/>
                  </a:cubicBezTo>
                  <a:cubicBezTo>
                    <a:pt x="512" y="123"/>
                    <a:pt x="489" y="87"/>
                    <a:pt x="441" y="75"/>
                  </a:cubicBezTo>
                  <a:cubicBezTo>
                    <a:pt x="405" y="63"/>
                    <a:pt x="358" y="51"/>
                    <a:pt x="322" y="39"/>
                  </a:cubicBezTo>
                  <a:cubicBezTo>
                    <a:pt x="286" y="27"/>
                    <a:pt x="250" y="16"/>
                    <a:pt x="215" y="4"/>
                  </a:cubicBezTo>
                  <a:cubicBezTo>
                    <a:pt x="191" y="4"/>
                    <a:pt x="170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1"/>
            <p:cNvSpPr/>
            <p:nvPr/>
          </p:nvSpPr>
          <p:spPr>
            <a:xfrm>
              <a:off x="2014525" y="4189325"/>
              <a:ext cx="363175" cy="160475"/>
            </a:xfrm>
            <a:custGeom>
              <a:avLst/>
              <a:gdLst/>
              <a:ahLst/>
              <a:cxnLst/>
              <a:rect l="l" t="t" r="r" b="b"/>
              <a:pathLst>
                <a:path w="14527" h="6419" extrusionOk="0">
                  <a:moveTo>
                    <a:pt x="96" y="1"/>
                  </a:moveTo>
                  <a:cubicBezTo>
                    <a:pt x="60" y="1"/>
                    <a:pt x="24" y="25"/>
                    <a:pt x="12" y="60"/>
                  </a:cubicBezTo>
                  <a:cubicBezTo>
                    <a:pt x="1" y="96"/>
                    <a:pt x="12" y="120"/>
                    <a:pt x="36" y="144"/>
                  </a:cubicBezTo>
                  <a:cubicBezTo>
                    <a:pt x="60" y="168"/>
                    <a:pt x="108" y="191"/>
                    <a:pt x="143" y="215"/>
                  </a:cubicBezTo>
                  <a:cubicBezTo>
                    <a:pt x="167" y="227"/>
                    <a:pt x="203" y="239"/>
                    <a:pt x="227" y="251"/>
                  </a:cubicBezTo>
                  <a:cubicBezTo>
                    <a:pt x="286" y="275"/>
                    <a:pt x="334" y="310"/>
                    <a:pt x="393" y="334"/>
                  </a:cubicBezTo>
                  <a:cubicBezTo>
                    <a:pt x="512" y="382"/>
                    <a:pt x="632" y="430"/>
                    <a:pt x="751" y="477"/>
                  </a:cubicBezTo>
                  <a:cubicBezTo>
                    <a:pt x="989" y="584"/>
                    <a:pt x="1239" y="680"/>
                    <a:pt x="1477" y="775"/>
                  </a:cubicBezTo>
                  <a:cubicBezTo>
                    <a:pt x="1548" y="799"/>
                    <a:pt x="1620" y="834"/>
                    <a:pt x="1691" y="870"/>
                  </a:cubicBezTo>
                  <a:cubicBezTo>
                    <a:pt x="1775" y="906"/>
                    <a:pt x="1858" y="942"/>
                    <a:pt x="1941" y="977"/>
                  </a:cubicBezTo>
                  <a:cubicBezTo>
                    <a:pt x="2096" y="1049"/>
                    <a:pt x="2251" y="1132"/>
                    <a:pt x="2406" y="1203"/>
                  </a:cubicBezTo>
                  <a:cubicBezTo>
                    <a:pt x="2560" y="1275"/>
                    <a:pt x="2703" y="1346"/>
                    <a:pt x="2858" y="1418"/>
                  </a:cubicBezTo>
                  <a:cubicBezTo>
                    <a:pt x="3001" y="1477"/>
                    <a:pt x="3156" y="1549"/>
                    <a:pt x="3310" y="1608"/>
                  </a:cubicBezTo>
                  <a:cubicBezTo>
                    <a:pt x="3453" y="1680"/>
                    <a:pt x="3608" y="1751"/>
                    <a:pt x="3763" y="1811"/>
                  </a:cubicBezTo>
                  <a:cubicBezTo>
                    <a:pt x="3930" y="1882"/>
                    <a:pt x="4096" y="1954"/>
                    <a:pt x="4263" y="2025"/>
                  </a:cubicBezTo>
                  <a:cubicBezTo>
                    <a:pt x="4346" y="2061"/>
                    <a:pt x="4430" y="2096"/>
                    <a:pt x="4513" y="2120"/>
                  </a:cubicBezTo>
                  <a:cubicBezTo>
                    <a:pt x="4573" y="2156"/>
                    <a:pt x="4632" y="2180"/>
                    <a:pt x="4703" y="2192"/>
                  </a:cubicBezTo>
                  <a:cubicBezTo>
                    <a:pt x="4870" y="2263"/>
                    <a:pt x="5049" y="2323"/>
                    <a:pt x="5227" y="2394"/>
                  </a:cubicBezTo>
                  <a:cubicBezTo>
                    <a:pt x="5287" y="2418"/>
                    <a:pt x="5346" y="2430"/>
                    <a:pt x="5406" y="2454"/>
                  </a:cubicBezTo>
                  <a:cubicBezTo>
                    <a:pt x="5406" y="2465"/>
                    <a:pt x="5406" y="2465"/>
                    <a:pt x="5418" y="2465"/>
                  </a:cubicBezTo>
                  <a:cubicBezTo>
                    <a:pt x="5430" y="2477"/>
                    <a:pt x="5454" y="2477"/>
                    <a:pt x="5477" y="2489"/>
                  </a:cubicBezTo>
                  <a:lnTo>
                    <a:pt x="5489" y="2489"/>
                  </a:lnTo>
                  <a:cubicBezTo>
                    <a:pt x="5489" y="2501"/>
                    <a:pt x="5501" y="2501"/>
                    <a:pt x="5513" y="2501"/>
                  </a:cubicBezTo>
                  <a:cubicBezTo>
                    <a:pt x="5525" y="2513"/>
                    <a:pt x="5537" y="2513"/>
                    <a:pt x="5549" y="2525"/>
                  </a:cubicBezTo>
                  <a:lnTo>
                    <a:pt x="5573" y="2525"/>
                  </a:lnTo>
                  <a:cubicBezTo>
                    <a:pt x="5596" y="2537"/>
                    <a:pt x="5620" y="2549"/>
                    <a:pt x="5644" y="2561"/>
                  </a:cubicBezTo>
                  <a:cubicBezTo>
                    <a:pt x="5656" y="2561"/>
                    <a:pt x="5656" y="2561"/>
                    <a:pt x="5668" y="2573"/>
                  </a:cubicBezTo>
                  <a:cubicBezTo>
                    <a:pt x="5668" y="2561"/>
                    <a:pt x="5668" y="2561"/>
                    <a:pt x="5668" y="2561"/>
                  </a:cubicBezTo>
                  <a:cubicBezTo>
                    <a:pt x="5668" y="2573"/>
                    <a:pt x="5680" y="2573"/>
                    <a:pt x="5692" y="2573"/>
                  </a:cubicBezTo>
                  <a:cubicBezTo>
                    <a:pt x="5692" y="2585"/>
                    <a:pt x="5704" y="2585"/>
                    <a:pt x="5716" y="2585"/>
                  </a:cubicBezTo>
                  <a:cubicBezTo>
                    <a:pt x="5716" y="2585"/>
                    <a:pt x="5727" y="2585"/>
                    <a:pt x="5727" y="2596"/>
                  </a:cubicBezTo>
                  <a:cubicBezTo>
                    <a:pt x="5727" y="2596"/>
                    <a:pt x="5727" y="2585"/>
                    <a:pt x="5727" y="2585"/>
                  </a:cubicBezTo>
                  <a:cubicBezTo>
                    <a:pt x="5727" y="2596"/>
                    <a:pt x="5739" y="2596"/>
                    <a:pt x="5751" y="2596"/>
                  </a:cubicBezTo>
                  <a:cubicBezTo>
                    <a:pt x="5775" y="2608"/>
                    <a:pt x="5799" y="2620"/>
                    <a:pt x="5823" y="2632"/>
                  </a:cubicBezTo>
                  <a:cubicBezTo>
                    <a:pt x="5882" y="2656"/>
                    <a:pt x="5930" y="2680"/>
                    <a:pt x="5989" y="2704"/>
                  </a:cubicBezTo>
                  <a:cubicBezTo>
                    <a:pt x="6049" y="2739"/>
                    <a:pt x="6120" y="2763"/>
                    <a:pt x="6180" y="2787"/>
                  </a:cubicBezTo>
                  <a:cubicBezTo>
                    <a:pt x="6347" y="2870"/>
                    <a:pt x="6525" y="2942"/>
                    <a:pt x="6692" y="3013"/>
                  </a:cubicBezTo>
                  <a:cubicBezTo>
                    <a:pt x="7013" y="3156"/>
                    <a:pt x="7335" y="3299"/>
                    <a:pt x="7656" y="3442"/>
                  </a:cubicBezTo>
                  <a:cubicBezTo>
                    <a:pt x="7763" y="3489"/>
                    <a:pt x="7882" y="3537"/>
                    <a:pt x="7990" y="3585"/>
                  </a:cubicBezTo>
                  <a:cubicBezTo>
                    <a:pt x="8061" y="3620"/>
                    <a:pt x="8132" y="3644"/>
                    <a:pt x="8216" y="3680"/>
                  </a:cubicBezTo>
                  <a:cubicBezTo>
                    <a:pt x="8252" y="3704"/>
                    <a:pt x="8299" y="3716"/>
                    <a:pt x="8347" y="3739"/>
                  </a:cubicBezTo>
                  <a:cubicBezTo>
                    <a:pt x="8609" y="3847"/>
                    <a:pt x="8883" y="3954"/>
                    <a:pt x="9145" y="4049"/>
                  </a:cubicBezTo>
                  <a:cubicBezTo>
                    <a:pt x="9311" y="4120"/>
                    <a:pt x="9466" y="4192"/>
                    <a:pt x="9621" y="4251"/>
                  </a:cubicBezTo>
                  <a:cubicBezTo>
                    <a:pt x="9692" y="4287"/>
                    <a:pt x="9764" y="4311"/>
                    <a:pt x="9823" y="4347"/>
                  </a:cubicBezTo>
                  <a:cubicBezTo>
                    <a:pt x="9918" y="4394"/>
                    <a:pt x="10014" y="4430"/>
                    <a:pt x="10121" y="4478"/>
                  </a:cubicBezTo>
                  <a:cubicBezTo>
                    <a:pt x="10168" y="4501"/>
                    <a:pt x="10216" y="4525"/>
                    <a:pt x="10264" y="4549"/>
                  </a:cubicBezTo>
                  <a:cubicBezTo>
                    <a:pt x="10371" y="4597"/>
                    <a:pt x="10478" y="4656"/>
                    <a:pt x="10585" y="4704"/>
                  </a:cubicBezTo>
                  <a:cubicBezTo>
                    <a:pt x="10728" y="4775"/>
                    <a:pt x="10859" y="4835"/>
                    <a:pt x="10990" y="4906"/>
                  </a:cubicBezTo>
                  <a:cubicBezTo>
                    <a:pt x="11133" y="4978"/>
                    <a:pt x="11264" y="5049"/>
                    <a:pt x="11395" y="5109"/>
                  </a:cubicBezTo>
                  <a:cubicBezTo>
                    <a:pt x="11573" y="5192"/>
                    <a:pt x="11752" y="5287"/>
                    <a:pt x="11931" y="5371"/>
                  </a:cubicBezTo>
                  <a:cubicBezTo>
                    <a:pt x="11942" y="5371"/>
                    <a:pt x="11954" y="5383"/>
                    <a:pt x="11978" y="5383"/>
                  </a:cubicBezTo>
                  <a:cubicBezTo>
                    <a:pt x="12026" y="5406"/>
                    <a:pt x="12062" y="5430"/>
                    <a:pt x="12109" y="5442"/>
                  </a:cubicBezTo>
                  <a:cubicBezTo>
                    <a:pt x="12228" y="5490"/>
                    <a:pt x="12335" y="5537"/>
                    <a:pt x="12454" y="5585"/>
                  </a:cubicBezTo>
                  <a:cubicBezTo>
                    <a:pt x="12585" y="5644"/>
                    <a:pt x="12704" y="5704"/>
                    <a:pt x="12835" y="5752"/>
                  </a:cubicBezTo>
                  <a:cubicBezTo>
                    <a:pt x="13359" y="5966"/>
                    <a:pt x="13895" y="6192"/>
                    <a:pt x="14419" y="6406"/>
                  </a:cubicBezTo>
                  <a:cubicBezTo>
                    <a:pt x="14443" y="6418"/>
                    <a:pt x="14455" y="6418"/>
                    <a:pt x="14479" y="6418"/>
                  </a:cubicBezTo>
                  <a:cubicBezTo>
                    <a:pt x="14490" y="6406"/>
                    <a:pt x="14502" y="6395"/>
                    <a:pt x="14514" y="6383"/>
                  </a:cubicBezTo>
                  <a:cubicBezTo>
                    <a:pt x="14526" y="6359"/>
                    <a:pt x="14526" y="6347"/>
                    <a:pt x="14526" y="6323"/>
                  </a:cubicBezTo>
                  <a:cubicBezTo>
                    <a:pt x="14514" y="6311"/>
                    <a:pt x="14514" y="6287"/>
                    <a:pt x="14490" y="6287"/>
                  </a:cubicBezTo>
                  <a:cubicBezTo>
                    <a:pt x="14490" y="6287"/>
                    <a:pt x="14490" y="6275"/>
                    <a:pt x="14490" y="6275"/>
                  </a:cubicBezTo>
                  <a:cubicBezTo>
                    <a:pt x="14109" y="6121"/>
                    <a:pt x="13728" y="5966"/>
                    <a:pt x="13347" y="5811"/>
                  </a:cubicBezTo>
                  <a:cubicBezTo>
                    <a:pt x="13157" y="5728"/>
                    <a:pt x="12966" y="5644"/>
                    <a:pt x="12776" y="5573"/>
                  </a:cubicBezTo>
                  <a:cubicBezTo>
                    <a:pt x="12645" y="5513"/>
                    <a:pt x="12514" y="5454"/>
                    <a:pt x="12383" y="5406"/>
                  </a:cubicBezTo>
                  <a:cubicBezTo>
                    <a:pt x="12276" y="5359"/>
                    <a:pt x="12169" y="5311"/>
                    <a:pt x="12062" y="5263"/>
                  </a:cubicBezTo>
                  <a:cubicBezTo>
                    <a:pt x="12026" y="5252"/>
                    <a:pt x="11990" y="5240"/>
                    <a:pt x="11954" y="5216"/>
                  </a:cubicBezTo>
                  <a:cubicBezTo>
                    <a:pt x="11764" y="5121"/>
                    <a:pt x="11573" y="5037"/>
                    <a:pt x="11395" y="4954"/>
                  </a:cubicBezTo>
                  <a:cubicBezTo>
                    <a:pt x="11347" y="4930"/>
                    <a:pt x="11300" y="4894"/>
                    <a:pt x="11252" y="4871"/>
                  </a:cubicBezTo>
                  <a:cubicBezTo>
                    <a:pt x="11133" y="4823"/>
                    <a:pt x="11026" y="4763"/>
                    <a:pt x="10919" y="4704"/>
                  </a:cubicBezTo>
                  <a:cubicBezTo>
                    <a:pt x="10871" y="4680"/>
                    <a:pt x="10823" y="4656"/>
                    <a:pt x="10764" y="4632"/>
                  </a:cubicBezTo>
                  <a:cubicBezTo>
                    <a:pt x="10680" y="4597"/>
                    <a:pt x="10597" y="4549"/>
                    <a:pt x="10514" y="4513"/>
                  </a:cubicBezTo>
                  <a:cubicBezTo>
                    <a:pt x="10371" y="4442"/>
                    <a:pt x="10228" y="4370"/>
                    <a:pt x="10085" y="4311"/>
                  </a:cubicBezTo>
                  <a:cubicBezTo>
                    <a:pt x="9930" y="4240"/>
                    <a:pt x="9776" y="4168"/>
                    <a:pt x="9621" y="4097"/>
                  </a:cubicBezTo>
                  <a:cubicBezTo>
                    <a:pt x="9466" y="4025"/>
                    <a:pt x="9299" y="3954"/>
                    <a:pt x="9145" y="3894"/>
                  </a:cubicBezTo>
                  <a:cubicBezTo>
                    <a:pt x="8978" y="3835"/>
                    <a:pt x="8823" y="3763"/>
                    <a:pt x="8668" y="3704"/>
                  </a:cubicBezTo>
                  <a:cubicBezTo>
                    <a:pt x="8537" y="3656"/>
                    <a:pt x="8418" y="3608"/>
                    <a:pt x="8287" y="3561"/>
                  </a:cubicBezTo>
                  <a:cubicBezTo>
                    <a:pt x="8132" y="3489"/>
                    <a:pt x="7978" y="3418"/>
                    <a:pt x="7811" y="3347"/>
                  </a:cubicBezTo>
                  <a:cubicBezTo>
                    <a:pt x="7740" y="3323"/>
                    <a:pt x="7668" y="3287"/>
                    <a:pt x="7597" y="3251"/>
                  </a:cubicBezTo>
                  <a:cubicBezTo>
                    <a:pt x="7513" y="3216"/>
                    <a:pt x="7430" y="3180"/>
                    <a:pt x="7347" y="3144"/>
                  </a:cubicBezTo>
                  <a:cubicBezTo>
                    <a:pt x="7049" y="3013"/>
                    <a:pt x="6751" y="2882"/>
                    <a:pt x="6454" y="2751"/>
                  </a:cubicBezTo>
                  <a:cubicBezTo>
                    <a:pt x="6275" y="2668"/>
                    <a:pt x="6108" y="2596"/>
                    <a:pt x="5930" y="2513"/>
                  </a:cubicBezTo>
                  <a:cubicBezTo>
                    <a:pt x="5823" y="2465"/>
                    <a:pt x="5716" y="2418"/>
                    <a:pt x="5608" y="2382"/>
                  </a:cubicBezTo>
                  <a:cubicBezTo>
                    <a:pt x="5596" y="2382"/>
                    <a:pt x="5596" y="2370"/>
                    <a:pt x="5596" y="2370"/>
                  </a:cubicBezTo>
                  <a:lnTo>
                    <a:pt x="5585" y="2370"/>
                  </a:lnTo>
                  <a:cubicBezTo>
                    <a:pt x="5573" y="2370"/>
                    <a:pt x="5573" y="2358"/>
                    <a:pt x="5561" y="2358"/>
                  </a:cubicBezTo>
                  <a:cubicBezTo>
                    <a:pt x="5561" y="2358"/>
                    <a:pt x="5549" y="2358"/>
                    <a:pt x="5537" y="2346"/>
                  </a:cubicBezTo>
                  <a:lnTo>
                    <a:pt x="5525" y="2346"/>
                  </a:lnTo>
                  <a:cubicBezTo>
                    <a:pt x="5501" y="2335"/>
                    <a:pt x="5477" y="2323"/>
                    <a:pt x="5454" y="2311"/>
                  </a:cubicBezTo>
                  <a:cubicBezTo>
                    <a:pt x="5382" y="2287"/>
                    <a:pt x="5311" y="2263"/>
                    <a:pt x="5251" y="2239"/>
                  </a:cubicBezTo>
                  <a:cubicBezTo>
                    <a:pt x="5168" y="2204"/>
                    <a:pt x="5096" y="2180"/>
                    <a:pt x="5013" y="2144"/>
                  </a:cubicBezTo>
                  <a:cubicBezTo>
                    <a:pt x="4858" y="2084"/>
                    <a:pt x="4692" y="2037"/>
                    <a:pt x="4537" y="1977"/>
                  </a:cubicBezTo>
                  <a:cubicBezTo>
                    <a:pt x="4465" y="1942"/>
                    <a:pt x="4394" y="1918"/>
                    <a:pt x="4322" y="1894"/>
                  </a:cubicBezTo>
                  <a:cubicBezTo>
                    <a:pt x="4180" y="1823"/>
                    <a:pt x="4025" y="1763"/>
                    <a:pt x="3870" y="1692"/>
                  </a:cubicBezTo>
                  <a:cubicBezTo>
                    <a:pt x="3715" y="1620"/>
                    <a:pt x="3549" y="1549"/>
                    <a:pt x="3394" y="1477"/>
                  </a:cubicBezTo>
                  <a:cubicBezTo>
                    <a:pt x="3084" y="1346"/>
                    <a:pt x="2787" y="1215"/>
                    <a:pt x="2489" y="1072"/>
                  </a:cubicBezTo>
                  <a:cubicBezTo>
                    <a:pt x="2215" y="930"/>
                    <a:pt x="1941" y="799"/>
                    <a:pt x="1655" y="680"/>
                  </a:cubicBezTo>
                  <a:cubicBezTo>
                    <a:pt x="1513" y="620"/>
                    <a:pt x="1370" y="561"/>
                    <a:pt x="1227" y="501"/>
                  </a:cubicBezTo>
                  <a:cubicBezTo>
                    <a:pt x="1072" y="441"/>
                    <a:pt x="929" y="382"/>
                    <a:pt x="774" y="322"/>
                  </a:cubicBezTo>
                  <a:cubicBezTo>
                    <a:pt x="774" y="322"/>
                    <a:pt x="774" y="322"/>
                    <a:pt x="774" y="334"/>
                  </a:cubicBezTo>
                  <a:cubicBezTo>
                    <a:pt x="679" y="287"/>
                    <a:pt x="572" y="239"/>
                    <a:pt x="465" y="191"/>
                  </a:cubicBezTo>
                  <a:cubicBezTo>
                    <a:pt x="417" y="168"/>
                    <a:pt x="370" y="144"/>
                    <a:pt x="310" y="120"/>
                  </a:cubicBezTo>
                  <a:cubicBezTo>
                    <a:pt x="274" y="96"/>
                    <a:pt x="227" y="72"/>
                    <a:pt x="179" y="49"/>
                  </a:cubicBezTo>
                  <a:cubicBezTo>
                    <a:pt x="179" y="49"/>
                    <a:pt x="179" y="49"/>
                    <a:pt x="179" y="37"/>
                  </a:cubicBezTo>
                  <a:cubicBezTo>
                    <a:pt x="167" y="25"/>
                    <a:pt x="143" y="13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1975525" y="4032175"/>
              <a:ext cx="43200" cy="153125"/>
            </a:xfrm>
            <a:custGeom>
              <a:avLst/>
              <a:gdLst/>
              <a:ahLst/>
              <a:cxnLst/>
              <a:rect l="l" t="t" r="r" b="b"/>
              <a:pathLst>
                <a:path w="1728" h="6125" extrusionOk="0">
                  <a:moveTo>
                    <a:pt x="48" y="0"/>
                  </a:moveTo>
                  <a:cubicBezTo>
                    <a:pt x="13" y="12"/>
                    <a:pt x="1" y="48"/>
                    <a:pt x="1" y="84"/>
                  </a:cubicBezTo>
                  <a:cubicBezTo>
                    <a:pt x="72" y="441"/>
                    <a:pt x="156" y="810"/>
                    <a:pt x="227" y="1167"/>
                  </a:cubicBezTo>
                  <a:cubicBezTo>
                    <a:pt x="239" y="1191"/>
                    <a:pt x="239" y="1227"/>
                    <a:pt x="251" y="1262"/>
                  </a:cubicBezTo>
                  <a:cubicBezTo>
                    <a:pt x="275" y="1346"/>
                    <a:pt x="287" y="1441"/>
                    <a:pt x="310" y="1536"/>
                  </a:cubicBezTo>
                  <a:cubicBezTo>
                    <a:pt x="346" y="1703"/>
                    <a:pt x="382" y="1858"/>
                    <a:pt x="429" y="2013"/>
                  </a:cubicBezTo>
                  <a:cubicBezTo>
                    <a:pt x="429" y="2024"/>
                    <a:pt x="429" y="2048"/>
                    <a:pt x="441" y="2060"/>
                  </a:cubicBezTo>
                  <a:cubicBezTo>
                    <a:pt x="453" y="2108"/>
                    <a:pt x="465" y="2155"/>
                    <a:pt x="477" y="2203"/>
                  </a:cubicBezTo>
                  <a:cubicBezTo>
                    <a:pt x="501" y="2286"/>
                    <a:pt x="525" y="2382"/>
                    <a:pt x="548" y="2477"/>
                  </a:cubicBezTo>
                  <a:cubicBezTo>
                    <a:pt x="584" y="2596"/>
                    <a:pt x="632" y="2727"/>
                    <a:pt x="668" y="2846"/>
                  </a:cubicBezTo>
                  <a:cubicBezTo>
                    <a:pt x="691" y="2929"/>
                    <a:pt x="715" y="3025"/>
                    <a:pt x="751" y="3120"/>
                  </a:cubicBezTo>
                  <a:cubicBezTo>
                    <a:pt x="763" y="3167"/>
                    <a:pt x="775" y="3227"/>
                    <a:pt x="799" y="3287"/>
                  </a:cubicBezTo>
                  <a:cubicBezTo>
                    <a:pt x="834" y="3453"/>
                    <a:pt x="882" y="3608"/>
                    <a:pt x="918" y="3763"/>
                  </a:cubicBezTo>
                  <a:cubicBezTo>
                    <a:pt x="989" y="4049"/>
                    <a:pt x="1084" y="4334"/>
                    <a:pt x="1180" y="4608"/>
                  </a:cubicBezTo>
                  <a:cubicBezTo>
                    <a:pt x="1275" y="4882"/>
                    <a:pt x="1346" y="5168"/>
                    <a:pt x="1430" y="5453"/>
                  </a:cubicBezTo>
                  <a:cubicBezTo>
                    <a:pt x="1453" y="5549"/>
                    <a:pt x="1477" y="5656"/>
                    <a:pt x="1513" y="5763"/>
                  </a:cubicBezTo>
                  <a:cubicBezTo>
                    <a:pt x="1525" y="5811"/>
                    <a:pt x="1537" y="5858"/>
                    <a:pt x="1549" y="5906"/>
                  </a:cubicBezTo>
                  <a:cubicBezTo>
                    <a:pt x="1549" y="5930"/>
                    <a:pt x="1561" y="5954"/>
                    <a:pt x="1561" y="5977"/>
                  </a:cubicBezTo>
                  <a:cubicBezTo>
                    <a:pt x="1572" y="5989"/>
                    <a:pt x="1572" y="6001"/>
                    <a:pt x="1572" y="6013"/>
                  </a:cubicBezTo>
                  <a:cubicBezTo>
                    <a:pt x="1572" y="6025"/>
                    <a:pt x="1584" y="6037"/>
                    <a:pt x="1584" y="6049"/>
                  </a:cubicBezTo>
                  <a:cubicBezTo>
                    <a:pt x="1584" y="6049"/>
                    <a:pt x="1584" y="6061"/>
                    <a:pt x="1584" y="6061"/>
                  </a:cubicBezTo>
                  <a:cubicBezTo>
                    <a:pt x="1584" y="6073"/>
                    <a:pt x="1584" y="6085"/>
                    <a:pt x="1596" y="6085"/>
                  </a:cubicBezTo>
                  <a:cubicBezTo>
                    <a:pt x="1605" y="6111"/>
                    <a:pt x="1627" y="6125"/>
                    <a:pt x="1648" y="6125"/>
                  </a:cubicBezTo>
                  <a:cubicBezTo>
                    <a:pt x="1655" y="6125"/>
                    <a:pt x="1662" y="6123"/>
                    <a:pt x="1668" y="6120"/>
                  </a:cubicBezTo>
                  <a:cubicBezTo>
                    <a:pt x="1703" y="6120"/>
                    <a:pt x="1727" y="6085"/>
                    <a:pt x="1727" y="6061"/>
                  </a:cubicBezTo>
                  <a:cubicBezTo>
                    <a:pt x="1727" y="6025"/>
                    <a:pt x="1715" y="6001"/>
                    <a:pt x="1715" y="5977"/>
                  </a:cubicBezTo>
                  <a:cubicBezTo>
                    <a:pt x="1703" y="5954"/>
                    <a:pt x="1703" y="5942"/>
                    <a:pt x="1691" y="5918"/>
                  </a:cubicBezTo>
                  <a:cubicBezTo>
                    <a:pt x="1691" y="5882"/>
                    <a:pt x="1680" y="5846"/>
                    <a:pt x="1668" y="5811"/>
                  </a:cubicBezTo>
                  <a:cubicBezTo>
                    <a:pt x="1656" y="5739"/>
                    <a:pt x="1632" y="5668"/>
                    <a:pt x="1620" y="5608"/>
                  </a:cubicBezTo>
                  <a:cubicBezTo>
                    <a:pt x="1572" y="5453"/>
                    <a:pt x="1537" y="5299"/>
                    <a:pt x="1489" y="5156"/>
                  </a:cubicBezTo>
                  <a:cubicBezTo>
                    <a:pt x="1453" y="5025"/>
                    <a:pt x="1418" y="4882"/>
                    <a:pt x="1370" y="4751"/>
                  </a:cubicBezTo>
                  <a:cubicBezTo>
                    <a:pt x="1322" y="4608"/>
                    <a:pt x="1275" y="4477"/>
                    <a:pt x="1239" y="4334"/>
                  </a:cubicBezTo>
                  <a:cubicBezTo>
                    <a:pt x="1203" y="4251"/>
                    <a:pt x="1180" y="4180"/>
                    <a:pt x="1156" y="4096"/>
                  </a:cubicBezTo>
                  <a:cubicBezTo>
                    <a:pt x="1132" y="4013"/>
                    <a:pt x="1108" y="3929"/>
                    <a:pt x="1084" y="3846"/>
                  </a:cubicBezTo>
                  <a:cubicBezTo>
                    <a:pt x="1060" y="3787"/>
                    <a:pt x="1049" y="3727"/>
                    <a:pt x="1037" y="3668"/>
                  </a:cubicBezTo>
                  <a:cubicBezTo>
                    <a:pt x="1013" y="3596"/>
                    <a:pt x="1001" y="3537"/>
                    <a:pt x="977" y="3465"/>
                  </a:cubicBezTo>
                  <a:cubicBezTo>
                    <a:pt x="941" y="3322"/>
                    <a:pt x="906" y="3179"/>
                    <a:pt x="858" y="3037"/>
                  </a:cubicBezTo>
                  <a:cubicBezTo>
                    <a:pt x="810" y="2870"/>
                    <a:pt x="763" y="2715"/>
                    <a:pt x="715" y="2548"/>
                  </a:cubicBezTo>
                  <a:cubicBezTo>
                    <a:pt x="668" y="2405"/>
                    <a:pt x="632" y="2251"/>
                    <a:pt x="584" y="2108"/>
                  </a:cubicBezTo>
                  <a:cubicBezTo>
                    <a:pt x="572" y="2060"/>
                    <a:pt x="560" y="2013"/>
                    <a:pt x="548" y="1965"/>
                  </a:cubicBezTo>
                  <a:cubicBezTo>
                    <a:pt x="537" y="1905"/>
                    <a:pt x="513" y="1834"/>
                    <a:pt x="501" y="1763"/>
                  </a:cubicBezTo>
                  <a:cubicBezTo>
                    <a:pt x="453" y="1572"/>
                    <a:pt x="418" y="1382"/>
                    <a:pt x="370" y="1191"/>
                  </a:cubicBezTo>
                  <a:cubicBezTo>
                    <a:pt x="346" y="1084"/>
                    <a:pt x="322" y="977"/>
                    <a:pt x="298" y="870"/>
                  </a:cubicBezTo>
                  <a:cubicBezTo>
                    <a:pt x="275" y="727"/>
                    <a:pt x="239" y="572"/>
                    <a:pt x="203" y="429"/>
                  </a:cubicBezTo>
                  <a:cubicBezTo>
                    <a:pt x="179" y="298"/>
                    <a:pt x="156" y="179"/>
                    <a:pt x="132" y="48"/>
                  </a:cubicBezTo>
                  <a:cubicBezTo>
                    <a:pt x="132" y="36"/>
                    <a:pt x="120" y="24"/>
                    <a:pt x="108" y="12"/>
                  </a:cubicBezTo>
                  <a:cubicBezTo>
                    <a:pt x="96" y="0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1"/>
            <p:cNvSpPr/>
            <p:nvPr/>
          </p:nvSpPr>
          <p:spPr>
            <a:xfrm>
              <a:off x="1912725" y="3905450"/>
              <a:ext cx="67000" cy="121700"/>
            </a:xfrm>
            <a:custGeom>
              <a:avLst/>
              <a:gdLst/>
              <a:ahLst/>
              <a:cxnLst/>
              <a:rect l="l" t="t" r="r" b="b"/>
              <a:pathLst>
                <a:path w="2680" h="4868" extrusionOk="0">
                  <a:moveTo>
                    <a:pt x="78" y="0"/>
                  </a:moveTo>
                  <a:cubicBezTo>
                    <a:pt x="69" y="0"/>
                    <a:pt x="60" y="3"/>
                    <a:pt x="48" y="9"/>
                  </a:cubicBezTo>
                  <a:cubicBezTo>
                    <a:pt x="24" y="21"/>
                    <a:pt x="1" y="69"/>
                    <a:pt x="24" y="105"/>
                  </a:cubicBezTo>
                  <a:cubicBezTo>
                    <a:pt x="191" y="402"/>
                    <a:pt x="370" y="688"/>
                    <a:pt x="548" y="974"/>
                  </a:cubicBezTo>
                  <a:cubicBezTo>
                    <a:pt x="703" y="1248"/>
                    <a:pt x="870" y="1509"/>
                    <a:pt x="1036" y="1783"/>
                  </a:cubicBezTo>
                  <a:cubicBezTo>
                    <a:pt x="1120" y="1938"/>
                    <a:pt x="1203" y="2081"/>
                    <a:pt x="1298" y="2236"/>
                  </a:cubicBezTo>
                  <a:cubicBezTo>
                    <a:pt x="1334" y="2295"/>
                    <a:pt x="1370" y="2367"/>
                    <a:pt x="1406" y="2438"/>
                  </a:cubicBezTo>
                  <a:cubicBezTo>
                    <a:pt x="1441" y="2498"/>
                    <a:pt x="1477" y="2557"/>
                    <a:pt x="1513" y="2617"/>
                  </a:cubicBezTo>
                  <a:cubicBezTo>
                    <a:pt x="1548" y="2700"/>
                    <a:pt x="1596" y="2783"/>
                    <a:pt x="1644" y="2867"/>
                  </a:cubicBezTo>
                  <a:cubicBezTo>
                    <a:pt x="1679" y="2926"/>
                    <a:pt x="1703" y="2998"/>
                    <a:pt x="1739" y="3057"/>
                  </a:cubicBezTo>
                  <a:cubicBezTo>
                    <a:pt x="1810" y="3188"/>
                    <a:pt x="1870" y="3331"/>
                    <a:pt x="1929" y="3462"/>
                  </a:cubicBezTo>
                  <a:cubicBezTo>
                    <a:pt x="1989" y="3593"/>
                    <a:pt x="2048" y="3724"/>
                    <a:pt x="2108" y="3867"/>
                  </a:cubicBezTo>
                  <a:cubicBezTo>
                    <a:pt x="2179" y="3998"/>
                    <a:pt x="2239" y="4141"/>
                    <a:pt x="2298" y="4272"/>
                  </a:cubicBezTo>
                  <a:cubicBezTo>
                    <a:pt x="2334" y="4367"/>
                    <a:pt x="2382" y="4450"/>
                    <a:pt x="2418" y="4546"/>
                  </a:cubicBezTo>
                  <a:cubicBezTo>
                    <a:pt x="2453" y="4641"/>
                    <a:pt x="2489" y="4736"/>
                    <a:pt x="2537" y="4831"/>
                  </a:cubicBezTo>
                  <a:cubicBezTo>
                    <a:pt x="2544" y="4854"/>
                    <a:pt x="2567" y="4867"/>
                    <a:pt x="2592" y="4867"/>
                  </a:cubicBezTo>
                  <a:cubicBezTo>
                    <a:pt x="2605" y="4867"/>
                    <a:pt x="2619" y="4864"/>
                    <a:pt x="2632" y="4855"/>
                  </a:cubicBezTo>
                  <a:cubicBezTo>
                    <a:pt x="2668" y="4843"/>
                    <a:pt x="2679" y="4807"/>
                    <a:pt x="2656" y="4772"/>
                  </a:cubicBezTo>
                  <a:cubicBezTo>
                    <a:pt x="2596" y="4629"/>
                    <a:pt x="2537" y="4486"/>
                    <a:pt x="2477" y="4343"/>
                  </a:cubicBezTo>
                  <a:cubicBezTo>
                    <a:pt x="2418" y="4200"/>
                    <a:pt x="2358" y="4069"/>
                    <a:pt x="2298" y="3938"/>
                  </a:cubicBezTo>
                  <a:cubicBezTo>
                    <a:pt x="2239" y="3795"/>
                    <a:pt x="2179" y="3664"/>
                    <a:pt x="2108" y="3522"/>
                  </a:cubicBezTo>
                  <a:cubicBezTo>
                    <a:pt x="2048" y="3379"/>
                    <a:pt x="1977" y="3236"/>
                    <a:pt x="1906" y="3081"/>
                  </a:cubicBezTo>
                  <a:cubicBezTo>
                    <a:pt x="1846" y="2950"/>
                    <a:pt x="1775" y="2819"/>
                    <a:pt x="1715" y="2688"/>
                  </a:cubicBezTo>
                  <a:cubicBezTo>
                    <a:pt x="1679" y="2641"/>
                    <a:pt x="1656" y="2581"/>
                    <a:pt x="1620" y="2521"/>
                  </a:cubicBezTo>
                  <a:cubicBezTo>
                    <a:pt x="1572" y="2438"/>
                    <a:pt x="1525" y="2343"/>
                    <a:pt x="1465" y="2260"/>
                  </a:cubicBezTo>
                  <a:cubicBezTo>
                    <a:pt x="1406" y="2140"/>
                    <a:pt x="1334" y="2010"/>
                    <a:pt x="1263" y="1890"/>
                  </a:cubicBezTo>
                  <a:cubicBezTo>
                    <a:pt x="1191" y="1783"/>
                    <a:pt x="1132" y="1664"/>
                    <a:pt x="1060" y="1557"/>
                  </a:cubicBezTo>
                  <a:cubicBezTo>
                    <a:pt x="894" y="1295"/>
                    <a:pt x="739" y="1021"/>
                    <a:pt x="572" y="759"/>
                  </a:cubicBezTo>
                  <a:cubicBezTo>
                    <a:pt x="429" y="521"/>
                    <a:pt x="286" y="283"/>
                    <a:pt x="143" y="45"/>
                  </a:cubicBezTo>
                  <a:cubicBezTo>
                    <a:pt x="143" y="33"/>
                    <a:pt x="132" y="21"/>
                    <a:pt x="120" y="9"/>
                  </a:cubicBezTo>
                  <a:lnTo>
                    <a:pt x="108" y="9"/>
                  </a:lnTo>
                  <a:cubicBezTo>
                    <a:pt x="96" y="3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1"/>
            <p:cNvSpPr/>
            <p:nvPr/>
          </p:nvSpPr>
          <p:spPr>
            <a:xfrm>
              <a:off x="1728175" y="3824900"/>
              <a:ext cx="185175" cy="77300"/>
            </a:xfrm>
            <a:custGeom>
              <a:avLst/>
              <a:gdLst/>
              <a:ahLst/>
              <a:cxnLst/>
              <a:rect l="l" t="t" r="r" b="b"/>
              <a:pathLst>
                <a:path w="7407" h="3092" extrusionOk="0">
                  <a:moveTo>
                    <a:pt x="81" y="0"/>
                  </a:moveTo>
                  <a:cubicBezTo>
                    <a:pt x="52" y="0"/>
                    <a:pt x="22" y="16"/>
                    <a:pt x="13" y="52"/>
                  </a:cubicBezTo>
                  <a:cubicBezTo>
                    <a:pt x="1" y="88"/>
                    <a:pt x="25" y="124"/>
                    <a:pt x="60" y="136"/>
                  </a:cubicBezTo>
                  <a:cubicBezTo>
                    <a:pt x="179" y="171"/>
                    <a:pt x="298" y="207"/>
                    <a:pt x="406" y="243"/>
                  </a:cubicBezTo>
                  <a:cubicBezTo>
                    <a:pt x="513" y="279"/>
                    <a:pt x="620" y="314"/>
                    <a:pt x="727" y="350"/>
                  </a:cubicBezTo>
                  <a:cubicBezTo>
                    <a:pt x="834" y="374"/>
                    <a:pt x="941" y="410"/>
                    <a:pt x="1048" y="445"/>
                  </a:cubicBezTo>
                  <a:cubicBezTo>
                    <a:pt x="1084" y="457"/>
                    <a:pt x="1120" y="469"/>
                    <a:pt x="1156" y="481"/>
                  </a:cubicBezTo>
                  <a:cubicBezTo>
                    <a:pt x="1358" y="552"/>
                    <a:pt x="1560" y="624"/>
                    <a:pt x="1763" y="695"/>
                  </a:cubicBezTo>
                  <a:cubicBezTo>
                    <a:pt x="1834" y="719"/>
                    <a:pt x="1906" y="755"/>
                    <a:pt x="1965" y="779"/>
                  </a:cubicBezTo>
                  <a:cubicBezTo>
                    <a:pt x="2025" y="791"/>
                    <a:pt x="2084" y="814"/>
                    <a:pt x="2132" y="838"/>
                  </a:cubicBezTo>
                  <a:cubicBezTo>
                    <a:pt x="2251" y="886"/>
                    <a:pt x="2358" y="933"/>
                    <a:pt x="2477" y="969"/>
                  </a:cubicBezTo>
                  <a:cubicBezTo>
                    <a:pt x="2525" y="993"/>
                    <a:pt x="2572" y="1017"/>
                    <a:pt x="2620" y="1029"/>
                  </a:cubicBezTo>
                  <a:cubicBezTo>
                    <a:pt x="2787" y="1100"/>
                    <a:pt x="2942" y="1172"/>
                    <a:pt x="3096" y="1231"/>
                  </a:cubicBezTo>
                  <a:cubicBezTo>
                    <a:pt x="3263" y="1302"/>
                    <a:pt x="3418" y="1374"/>
                    <a:pt x="3573" y="1445"/>
                  </a:cubicBezTo>
                  <a:cubicBezTo>
                    <a:pt x="3739" y="1517"/>
                    <a:pt x="3894" y="1588"/>
                    <a:pt x="4061" y="1660"/>
                  </a:cubicBezTo>
                  <a:cubicBezTo>
                    <a:pt x="4204" y="1719"/>
                    <a:pt x="4358" y="1791"/>
                    <a:pt x="4501" y="1862"/>
                  </a:cubicBezTo>
                  <a:cubicBezTo>
                    <a:pt x="4680" y="1933"/>
                    <a:pt x="4847" y="2017"/>
                    <a:pt x="5013" y="2100"/>
                  </a:cubicBezTo>
                  <a:cubicBezTo>
                    <a:pt x="5168" y="2172"/>
                    <a:pt x="5323" y="2243"/>
                    <a:pt x="5478" y="2314"/>
                  </a:cubicBezTo>
                  <a:cubicBezTo>
                    <a:pt x="5620" y="2374"/>
                    <a:pt x="5775" y="2445"/>
                    <a:pt x="5930" y="2517"/>
                  </a:cubicBezTo>
                  <a:cubicBezTo>
                    <a:pt x="6085" y="2576"/>
                    <a:pt x="6228" y="2636"/>
                    <a:pt x="6382" y="2707"/>
                  </a:cubicBezTo>
                  <a:cubicBezTo>
                    <a:pt x="6537" y="2767"/>
                    <a:pt x="6692" y="2838"/>
                    <a:pt x="6847" y="2910"/>
                  </a:cubicBezTo>
                  <a:cubicBezTo>
                    <a:pt x="6918" y="2934"/>
                    <a:pt x="6990" y="2969"/>
                    <a:pt x="7073" y="2993"/>
                  </a:cubicBezTo>
                  <a:cubicBezTo>
                    <a:pt x="7156" y="3029"/>
                    <a:pt x="7228" y="3053"/>
                    <a:pt x="7311" y="3088"/>
                  </a:cubicBezTo>
                  <a:cubicBezTo>
                    <a:pt x="7317" y="3091"/>
                    <a:pt x="7324" y="3092"/>
                    <a:pt x="7330" y="3092"/>
                  </a:cubicBezTo>
                  <a:cubicBezTo>
                    <a:pt x="7359" y="3092"/>
                    <a:pt x="7385" y="3070"/>
                    <a:pt x="7394" y="3041"/>
                  </a:cubicBezTo>
                  <a:cubicBezTo>
                    <a:pt x="7406" y="3005"/>
                    <a:pt x="7394" y="2981"/>
                    <a:pt x="7371" y="2957"/>
                  </a:cubicBezTo>
                  <a:lnTo>
                    <a:pt x="7359" y="2957"/>
                  </a:lnTo>
                  <a:cubicBezTo>
                    <a:pt x="7192" y="2898"/>
                    <a:pt x="7025" y="2838"/>
                    <a:pt x="6871" y="2767"/>
                  </a:cubicBezTo>
                  <a:cubicBezTo>
                    <a:pt x="6716" y="2695"/>
                    <a:pt x="6573" y="2636"/>
                    <a:pt x="6418" y="2565"/>
                  </a:cubicBezTo>
                  <a:cubicBezTo>
                    <a:pt x="6097" y="2434"/>
                    <a:pt x="5787" y="2303"/>
                    <a:pt x="5478" y="2160"/>
                  </a:cubicBezTo>
                  <a:cubicBezTo>
                    <a:pt x="5323" y="2088"/>
                    <a:pt x="5168" y="2017"/>
                    <a:pt x="5013" y="1933"/>
                  </a:cubicBezTo>
                  <a:cubicBezTo>
                    <a:pt x="4858" y="1862"/>
                    <a:pt x="4692" y="1791"/>
                    <a:pt x="4537" y="1707"/>
                  </a:cubicBezTo>
                  <a:cubicBezTo>
                    <a:pt x="4466" y="1683"/>
                    <a:pt x="4394" y="1648"/>
                    <a:pt x="4323" y="1612"/>
                  </a:cubicBezTo>
                  <a:cubicBezTo>
                    <a:pt x="4251" y="1588"/>
                    <a:pt x="4168" y="1552"/>
                    <a:pt x="4096" y="1517"/>
                  </a:cubicBezTo>
                  <a:cubicBezTo>
                    <a:pt x="3942" y="1445"/>
                    <a:pt x="3775" y="1374"/>
                    <a:pt x="3620" y="1302"/>
                  </a:cubicBezTo>
                  <a:cubicBezTo>
                    <a:pt x="3454" y="1231"/>
                    <a:pt x="3299" y="1160"/>
                    <a:pt x="3132" y="1088"/>
                  </a:cubicBezTo>
                  <a:cubicBezTo>
                    <a:pt x="2977" y="1029"/>
                    <a:pt x="2811" y="957"/>
                    <a:pt x="2656" y="886"/>
                  </a:cubicBezTo>
                  <a:cubicBezTo>
                    <a:pt x="2596" y="862"/>
                    <a:pt x="2537" y="850"/>
                    <a:pt x="2477" y="826"/>
                  </a:cubicBezTo>
                  <a:cubicBezTo>
                    <a:pt x="2370" y="779"/>
                    <a:pt x="2251" y="731"/>
                    <a:pt x="2144" y="683"/>
                  </a:cubicBezTo>
                  <a:cubicBezTo>
                    <a:pt x="2096" y="671"/>
                    <a:pt x="2049" y="648"/>
                    <a:pt x="2001" y="636"/>
                  </a:cubicBezTo>
                  <a:cubicBezTo>
                    <a:pt x="1930" y="612"/>
                    <a:pt x="1846" y="576"/>
                    <a:pt x="1775" y="552"/>
                  </a:cubicBezTo>
                  <a:cubicBezTo>
                    <a:pt x="1572" y="481"/>
                    <a:pt x="1382" y="410"/>
                    <a:pt x="1191" y="338"/>
                  </a:cubicBezTo>
                  <a:cubicBezTo>
                    <a:pt x="1144" y="326"/>
                    <a:pt x="1108" y="314"/>
                    <a:pt x="1072" y="302"/>
                  </a:cubicBezTo>
                  <a:cubicBezTo>
                    <a:pt x="953" y="267"/>
                    <a:pt x="846" y="231"/>
                    <a:pt x="727" y="195"/>
                  </a:cubicBezTo>
                  <a:cubicBezTo>
                    <a:pt x="632" y="159"/>
                    <a:pt x="536" y="136"/>
                    <a:pt x="441" y="100"/>
                  </a:cubicBezTo>
                  <a:cubicBezTo>
                    <a:pt x="334" y="64"/>
                    <a:pt x="215" y="40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2364575" y="4341000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584" y="232"/>
                  </a:moveTo>
                  <a:cubicBezTo>
                    <a:pt x="596" y="232"/>
                    <a:pt x="607" y="232"/>
                    <a:pt x="619" y="244"/>
                  </a:cubicBezTo>
                  <a:lnTo>
                    <a:pt x="643" y="244"/>
                  </a:lnTo>
                  <a:cubicBezTo>
                    <a:pt x="655" y="256"/>
                    <a:pt x="655" y="256"/>
                    <a:pt x="667" y="256"/>
                  </a:cubicBezTo>
                  <a:cubicBezTo>
                    <a:pt x="667" y="268"/>
                    <a:pt x="667" y="268"/>
                    <a:pt x="667" y="268"/>
                  </a:cubicBezTo>
                  <a:cubicBezTo>
                    <a:pt x="679" y="280"/>
                    <a:pt x="679" y="280"/>
                    <a:pt x="679" y="292"/>
                  </a:cubicBezTo>
                  <a:cubicBezTo>
                    <a:pt x="679" y="316"/>
                    <a:pt x="667" y="351"/>
                    <a:pt x="667" y="375"/>
                  </a:cubicBezTo>
                  <a:cubicBezTo>
                    <a:pt x="655" y="399"/>
                    <a:pt x="655" y="423"/>
                    <a:pt x="643" y="447"/>
                  </a:cubicBezTo>
                  <a:cubicBezTo>
                    <a:pt x="631" y="459"/>
                    <a:pt x="631" y="470"/>
                    <a:pt x="619" y="494"/>
                  </a:cubicBezTo>
                  <a:cubicBezTo>
                    <a:pt x="607" y="506"/>
                    <a:pt x="584" y="518"/>
                    <a:pt x="572" y="530"/>
                  </a:cubicBezTo>
                  <a:cubicBezTo>
                    <a:pt x="584" y="518"/>
                    <a:pt x="596" y="506"/>
                    <a:pt x="596" y="494"/>
                  </a:cubicBezTo>
                  <a:cubicBezTo>
                    <a:pt x="607" y="470"/>
                    <a:pt x="619" y="447"/>
                    <a:pt x="607" y="423"/>
                  </a:cubicBezTo>
                  <a:cubicBezTo>
                    <a:pt x="607" y="423"/>
                    <a:pt x="607" y="423"/>
                    <a:pt x="607" y="411"/>
                  </a:cubicBezTo>
                  <a:cubicBezTo>
                    <a:pt x="607" y="399"/>
                    <a:pt x="607" y="375"/>
                    <a:pt x="596" y="351"/>
                  </a:cubicBezTo>
                  <a:cubicBezTo>
                    <a:pt x="596" y="339"/>
                    <a:pt x="584" y="316"/>
                    <a:pt x="572" y="316"/>
                  </a:cubicBezTo>
                  <a:cubicBezTo>
                    <a:pt x="548" y="304"/>
                    <a:pt x="524" y="292"/>
                    <a:pt x="500" y="292"/>
                  </a:cubicBezTo>
                  <a:cubicBezTo>
                    <a:pt x="465" y="292"/>
                    <a:pt x="429" y="292"/>
                    <a:pt x="393" y="316"/>
                  </a:cubicBezTo>
                  <a:cubicBezTo>
                    <a:pt x="393" y="304"/>
                    <a:pt x="393" y="304"/>
                    <a:pt x="393" y="304"/>
                  </a:cubicBezTo>
                  <a:cubicBezTo>
                    <a:pt x="405" y="304"/>
                    <a:pt x="405" y="292"/>
                    <a:pt x="417" y="292"/>
                  </a:cubicBezTo>
                  <a:cubicBezTo>
                    <a:pt x="429" y="280"/>
                    <a:pt x="453" y="268"/>
                    <a:pt x="465" y="256"/>
                  </a:cubicBezTo>
                  <a:cubicBezTo>
                    <a:pt x="500" y="256"/>
                    <a:pt x="536" y="244"/>
                    <a:pt x="584" y="232"/>
                  </a:cubicBezTo>
                  <a:close/>
                  <a:moveTo>
                    <a:pt x="155" y="518"/>
                  </a:moveTo>
                  <a:cubicBezTo>
                    <a:pt x="167" y="542"/>
                    <a:pt x="179" y="578"/>
                    <a:pt x="203" y="601"/>
                  </a:cubicBezTo>
                  <a:cubicBezTo>
                    <a:pt x="214" y="625"/>
                    <a:pt x="237" y="637"/>
                    <a:pt x="250" y="659"/>
                  </a:cubicBezTo>
                  <a:lnTo>
                    <a:pt x="250" y="659"/>
                  </a:lnTo>
                  <a:cubicBezTo>
                    <a:pt x="246" y="656"/>
                    <a:pt x="242" y="653"/>
                    <a:pt x="238" y="649"/>
                  </a:cubicBezTo>
                  <a:cubicBezTo>
                    <a:pt x="215" y="637"/>
                    <a:pt x="203" y="625"/>
                    <a:pt x="191" y="601"/>
                  </a:cubicBezTo>
                  <a:cubicBezTo>
                    <a:pt x="179" y="589"/>
                    <a:pt x="167" y="566"/>
                    <a:pt x="155" y="542"/>
                  </a:cubicBezTo>
                  <a:cubicBezTo>
                    <a:pt x="155" y="530"/>
                    <a:pt x="155" y="530"/>
                    <a:pt x="155" y="518"/>
                  </a:cubicBezTo>
                  <a:close/>
                  <a:moveTo>
                    <a:pt x="691" y="613"/>
                  </a:moveTo>
                  <a:lnTo>
                    <a:pt x="691" y="613"/>
                  </a:lnTo>
                  <a:cubicBezTo>
                    <a:pt x="679" y="637"/>
                    <a:pt x="667" y="649"/>
                    <a:pt x="655" y="661"/>
                  </a:cubicBezTo>
                  <a:cubicBezTo>
                    <a:pt x="631" y="685"/>
                    <a:pt x="619" y="709"/>
                    <a:pt x="584" y="720"/>
                  </a:cubicBezTo>
                  <a:cubicBezTo>
                    <a:pt x="572" y="732"/>
                    <a:pt x="560" y="744"/>
                    <a:pt x="536" y="744"/>
                  </a:cubicBezTo>
                  <a:cubicBezTo>
                    <a:pt x="524" y="756"/>
                    <a:pt x="512" y="756"/>
                    <a:pt x="488" y="756"/>
                  </a:cubicBezTo>
                  <a:lnTo>
                    <a:pt x="441" y="756"/>
                  </a:lnTo>
                  <a:cubicBezTo>
                    <a:pt x="405" y="744"/>
                    <a:pt x="369" y="732"/>
                    <a:pt x="322" y="709"/>
                  </a:cubicBezTo>
                  <a:cubicBezTo>
                    <a:pt x="302" y="699"/>
                    <a:pt x="274" y="680"/>
                    <a:pt x="251" y="661"/>
                  </a:cubicBezTo>
                  <a:lnTo>
                    <a:pt x="251" y="661"/>
                  </a:lnTo>
                  <a:cubicBezTo>
                    <a:pt x="263" y="662"/>
                    <a:pt x="274" y="673"/>
                    <a:pt x="286" y="685"/>
                  </a:cubicBezTo>
                  <a:cubicBezTo>
                    <a:pt x="298" y="685"/>
                    <a:pt x="310" y="697"/>
                    <a:pt x="322" y="697"/>
                  </a:cubicBezTo>
                  <a:cubicBezTo>
                    <a:pt x="346" y="709"/>
                    <a:pt x="381" y="720"/>
                    <a:pt x="405" y="720"/>
                  </a:cubicBezTo>
                  <a:cubicBezTo>
                    <a:pt x="413" y="724"/>
                    <a:pt x="421" y="726"/>
                    <a:pt x="429" y="726"/>
                  </a:cubicBezTo>
                  <a:cubicBezTo>
                    <a:pt x="446" y="726"/>
                    <a:pt x="465" y="720"/>
                    <a:pt x="488" y="720"/>
                  </a:cubicBezTo>
                  <a:cubicBezTo>
                    <a:pt x="512" y="720"/>
                    <a:pt x="536" y="709"/>
                    <a:pt x="560" y="697"/>
                  </a:cubicBezTo>
                  <a:cubicBezTo>
                    <a:pt x="584" y="697"/>
                    <a:pt x="607" y="673"/>
                    <a:pt x="631" y="661"/>
                  </a:cubicBezTo>
                  <a:cubicBezTo>
                    <a:pt x="655" y="649"/>
                    <a:pt x="667" y="637"/>
                    <a:pt x="691" y="613"/>
                  </a:cubicBezTo>
                  <a:close/>
                  <a:moveTo>
                    <a:pt x="525" y="1"/>
                  </a:moveTo>
                  <a:cubicBezTo>
                    <a:pt x="454" y="1"/>
                    <a:pt x="385" y="22"/>
                    <a:pt x="322" y="54"/>
                  </a:cubicBezTo>
                  <a:cubicBezTo>
                    <a:pt x="274" y="78"/>
                    <a:pt x="238" y="113"/>
                    <a:pt x="203" y="149"/>
                  </a:cubicBezTo>
                  <a:cubicBezTo>
                    <a:pt x="203" y="161"/>
                    <a:pt x="203" y="161"/>
                    <a:pt x="191" y="161"/>
                  </a:cubicBezTo>
                  <a:cubicBezTo>
                    <a:pt x="179" y="173"/>
                    <a:pt x="179" y="173"/>
                    <a:pt x="167" y="185"/>
                  </a:cubicBezTo>
                  <a:cubicBezTo>
                    <a:pt x="119" y="208"/>
                    <a:pt x="84" y="244"/>
                    <a:pt x="48" y="292"/>
                  </a:cubicBezTo>
                  <a:cubicBezTo>
                    <a:pt x="36" y="316"/>
                    <a:pt x="24" y="339"/>
                    <a:pt x="12" y="363"/>
                  </a:cubicBezTo>
                  <a:cubicBezTo>
                    <a:pt x="12" y="387"/>
                    <a:pt x="0" y="423"/>
                    <a:pt x="0" y="459"/>
                  </a:cubicBezTo>
                  <a:cubicBezTo>
                    <a:pt x="0" y="506"/>
                    <a:pt x="12" y="554"/>
                    <a:pt x="36" y="601"/>
                  </a:cubicBezTo>
                  <a:cubicBezTo>
                    <a:pt x="48" y="661"/>
                    <a:pt x="84" y="709"/>
                    <a:pt x="119" y="744"/>
                  </a:cubicBezTo>
                  <a:cubicBezTo>
                    <a:pt x="155" y="780"/>
                    <a:pt x="203" y="816"/>
                    <a:pt x="250" y="840"/>
                  </a:cubicBezTo>
                  <a:cubicBezTo>
                    <a:pt x="298" y="863"/>
                    <a:pt x="357" y="887"/>
                    <a:pt x="417" y="899"/>
                  </a:cubicBezTo>
                  <a:cubicBezTo>
                    <a:pt x="431" y="903"/>
                    <a:pt x="445" y="904"/>
                    <a:pt x="459" y="904"/>
                  </a:cubicBezTo>
                  <a:cubicBezTo>
                    <a:pt x="494" y="904"/>
                    <a:pt x="530" y="896"/>
                    <a:pt x="572" y="887"/>
                  </a:cubicBezTo>
                  <a:cubicBezTo>
                    <a:pt x="619" y="875"/>
                    <a:pt x="667" y="851"/>
                    <a:pt x="715" y="804"/>
                  </a:cubicBezTo>
                  <a:cubicBezTo>
                    <a:pt x="798" y="732"/>
                    <a:pt x="858" y="637"/>
                    <a:pt x="881" y="530"/>
                  </a:cubicBezTo>
                  <a:cubicBezTo>
                    <a:pt x="881" y="482"/>
                    <a:pt x="893" y="435"/>
                    <a:pt x="881" y="375"/>
                  </a:cubicBezTo>
                  <a:cubicBezTo>
                    <a:pt x="881" y="351"/>
                    <a:pt x="881" y="328"/>
                    <a:pt x="881" y="304"/>
                  </a:cubicBezTo>
                  <a:cubicBezTo>
                    <a:pt x="869" y="280"/>
                    <a:pt x="869" y="244"/>
                    <a:pt x="858" y="220"/>
                  </a:cubicBezTo>
                  <a:cubicBezTo>
                    <a:pt x="834" y="173"/>
                    <a:pt x="810" y="137"/>
                    <a:pt x="774" y="101"/>
                  </a:cubicBezTo>
                  <a:cubicBezTo>
                    <a:pt x="750" y="78"/>
                    <a:pt x="727" y="66"/>
                    <a:pt x="715" y="54"/>
                  </a:cubicBezTo>
                  <a:cubicBezTo>
                    <a:pt x="679" y="42"/>
                    <a:pt x="655" y="30"/>
                    <a:pt x="631" y="18"/>
                  </a:cubicBezTo>
                  <a:cubicBezTo>
                    <a:pt x="596" y="6"/>
                    <a:pt x="56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1"/>
            <p:cNvSpPr/>
            <p:nvPr/>
          </p:nvSpPr>
          <p:spPr>
            <a:xfrm>
              <a:off x="2199975" y="4508425"/>
              <a:ext cx="20550" cy="21575"/>
            </a:xfrm>
            <a:custGeom>
              <a:avLst/>
              <a:gdLst/>
              <a:ahLst/>
              <a:cxnLst/>
              <a:rect l="l" t="t" r="r" b="b"/>
              <a:pathLst>
                <a:path w="822" h="863" extrusionOk="0">
                  <a:moveTo>
                    <a:pt x="429" y="227"/>
                  </a:moveTo>
                  <a:cubicBezTo>
                    <a:pt x="428" y="227"/>
                    <a:pt x="417" y="239"/>
                    <a:pt x="417" y="239"/>
                  </a:cubicBezTo>
                  <a:cubicBezTo>
                    <a:pt x="405" y="250"/>
                    <a:pt x="393" y="250"/>
                    <a:pt x="381" y="250"/>
                  </a:cubicBezTo>
                  <a:cubicBezTo>
                    <a:pt x="393" y="239"/>
                    <a:pt x="417" y="239"/>
                    <a:pt x="429" y="227"/>
                  </a:cubicBezTo>
                  <a:close/>
                  <a:moveTo>
                    <a:pt x="500" y="155"/>
                  </a:moveTo>
                  <a:cubicBezTo>
                    <a:pt x="500" y="155"/>
                    <a:pt x="512" y="155"/>
                    <a:pt x="524" y="167"/>
                  </a:cubicBezTo>
                  <a:cubicBezTo>
                    <a:pt x="536" y="167"/>
                    <a:pt x="548" y="179"/>
                    <a:pt x="572" y="191"/>
                  </a:cubicBezTo>
                  <a:cubicBezTo>
                    <a:pt x="584" y="203"/>
                    <a:pt x="595" y="227"/>
                    <a:pt x="607" y="239"/>
                  </a:cubicBezTo>
                  <a:cubicBezTo>
                    <a:pt x="607" y="250"/>
                    <a:pt x="619" y="250"/>
                    <a:pt x="619" y="262"/>
                  </a:cubicBezTo>
                  <a:cubicBezTo>
                    <a:pt x="607" y="250"/>
                    <a:pt x="584" y="250"/>
                    <a:pt x="572" y="250"/>
                  </a:cubicBezTo>
                  <a:cubicBezTo>
                    <a:pt x="560" y="239"/>
                    <a:pt x="560" y="239"/>
                    <a:pt x="560" y="239"/>
                  </a:cubicBezTo>
                  <a:cubicBezTo>
                    <a:pt x="548" y="227"/>
                    <a:pt x="536" y="227"/>
                    <a:pt x="524" y="215"/>
                  </a:cubicBezTo>
                  <a:cubicBezTo>
                    <a:pt x="512" y="215"/>
                    <a:pt x="500" y="203"/>
                    <a:pt x="476" y="203"/>
                  </a:cubicBezTo>
                  <a:lnTo>
                    <a:pt x="464" y="203"/>
                  </a:lnTo>
                  <a:cubicBezTo>
                    <a:pt x="488" y="191"/>
                    <a:pt x="488" y="179"/>
                    <a:pt x="500" y="155"/>
                  </a:cubicBezTo>
                  <a:close/>
                  <a:moveTo>
                    <a:pt x="417" y="381"/>
                  </a:moveTo>
                  <a:cubicBezTo>
                    <a:pt x="405" y="393"/>
                    <a:pt x="393" y="405"/>
                    <a:pt x="381" y="405"/>
                  </a:cubicBezTo>
                  <a:cubicBezTo>
                    <a:pt x="393" y="393"/>
                    <a:pt x="405" y="393"/>
                    <a:pt x="417" y="381"/>
                  </a:cubicBezTo>
                  <a:close/>
                  <a:moveTo>
                    <a:pt x="381" y="406"/>
                  </a:moveTo>
                  <a:lnTo>
                    <a:pt x="381" y="406"/>
                  </a:lnTo>
                  <a:cubicBezTo>
                    <a:pt x="369" y="417"/>
                    <a:pt x="357" y="429"/>
                    <a:pt x="357" y="441"/>
                  </a:cubicBezTo>
                  <a:cubicBezTo>
                    <a:pt x="357" y="429"/>
                    <a:pt x="357" y="429"/>
                    <a:pt x="369" y="417"/>
                  </a:cubicBezTo>
                  <a:cubicBezTo>
                    <a:pt x="369" y="417"/>
                    <a:pt x="379" y="407"/>
                    <a:pt x="381" y="406"/>
                  </a:cubicBezTo>
                  <a:close/>
                  <a:moveTo>
                    <a:pt x="524" y="500"/>
                  </a:moveTo>
                  <a:cubicBezTo>
                    <a:pt x="524" y="500"/>
                    <a:pt x="524" y="512"/>
                    <a:pt x="524" y="512"/>
                  </a:cubicBezTo>
                  <a:lnTo>
                    <a:pt x="476" y="512"/>
                  </a:lnTo>
                  <a:cubicBezTo>
                    <a:pt x="476" y="500"/>
                    <a:pt x="488" y="500"/>
                    <a:pt x="488" y="500"/>
                  </a:cubicBezTo>
                  <a:close/>
                  <a:moveTo>
                    <a:pt x="476" y="0"/>
                  </a:moveTo>
                  <a:cubicBezTo>
                    <a:pt x="429" y="0"/>
                    <a:pt x="381" y="0"/>
                    <a:pt x="322" y="12"/>
                  </a:cubicBezTo>
                  <a:cubicBezTo>
                    <a:pt x="226" y="36"/>
                    <a:pt x="131" y="108"/>
                    <a:pt x="72" y="203"/>
                  </a:cubicBezTo>
                  <a:cubicBezTo>
                    <a:pt x="48" y="239"/>
                    <a:pt x="24" y="286"/>
                    <a:pt x="12" y="334"/>
                  </a:cubicBezTo>
                  <a:cubicBezTo>
                    <a:pt x="0" y="393"/>
                    <a:pt x="0" y="441"/>
                    <a:pt x="12" y="500"/>
                  </a:cubicBezTo>
                  <a:cubicBezTo>
                    <a:pt x="12" y="548"/>
                    <a:pt x="36" y="596"/>
                    <a:pt x="60" y="643"/>
                  </a:cubicBezTo>
                  <a:cubicBezTo>
                    <a:pt x="83" y="691"/>
                    <a:pt x="119" y="727"/>
                    <a:pt x="167" y="762"/>
                  </a:cubicBezTo>
                  <a:cubicBezTo>
                    <a:pt x="203" y="786"/>
                    <a:pt x="250" y="810"/>
                    <a:pt x="298" y="822"/>
                  </a:cubicBezTo>
                  <a:cubicBezTo>
                    <a:pt x="322" y="834"/>
                    <a:pt x="345" y="834"/>
                    <a:pt x="369" y="846"/>
                  </a:cubicBezTo>
                  <a:cubicBezTo>
                    <a:pt x="381" y="846"/>
                    <a:pt x="393" y="846"/>
                    <a:pt x="417" y="858"/>
                  </a:cubicBezTo>
                  <a:cubicBezTo>
                    <a:pt x="457" y="858"/>
                    <a:pt x="491" y="863"/>
                    <a:pt x="527" y="863"/>
                  </a:cubicBezTo>
                  <a:cubicBezTo>
                    <a:pt x="545" y="863"/>
                    <a:pt x="564" y="862"/>
                    <a:pt x="584" y="858"/>
                  </a:cubicBezTo>
                  <a:cubicBezTo>
                    <a:pt x="691" y="822"/>
                    <a:pt x="750" y="727"/>
                    <a:pt x="786" y="631"/>
                  </a:cubicBezTo>
                  <a:cubicBezTo>
                    <a:pt x="810" y="584"/>
                    <a:pt x="822" y="536"/>
                    <a:pt x="822" y="489"/>
                  </a:cubicBezTo>
                  <a:cubicBezTo>
                    <a:pt x="822" y="429"/>
                    <a:pt x="810" y="369"/>
                    <a:pt x="798" y="322"/>
                  </a:cubicBezTo>
                  <a:cubicBezTo>
                    <a:pt x="774" y="227"/>
                    <a:pt x="714" y="119"/>
                    <a:pt x="619" y="60"/>
                  </a:cubicBezTo>
                  <a:cubicBezTo>
                    <a:pt x="619" y="60"/>
                    <a:pt x="619" y="60"/>
                    <a:pt x="619" y="48"/>
                  </a:cubicBezTo>
                  <a:cubicBezTo>
                    <a:pt x="595" y="36"/>
                    <a:pt x="572" y="36"/>
                    <a:pt x="560" y="24"/>
                  </a:cubicBezTo>
                  <a:cubicBezTo>
                    <a:pt x="536" y="12"/>
                    <a:pt x="500" y="12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1"/>
            <p:cNvSpPr/>
            <p:nvPr/>
          </p:nvSpPr>
          <p:spPr>
            <a:xfrm>
              <a:off x="1945475" y="4358400"/>
              <a:ext cx="23525" cy="24425"/>
            </a:xfrm>
            <a:custGeom>
              <a:avLst/>
              <a:gdLst/>
              <a:ahLst/>
              <a:cxnLst/>
              <a:rect l="l" t="t" r="r" b="b"/>
              <a:pathLst>
                <a:path w="941" h="977" extrusionOk="0">
                  <a:moveTo>
                    <a:pt x="465" y="405"/>
                  </a:moveTo>
                  <a:cubicBezTo>
                    <a:pt x="465" y="417"/>
                    <a:pt x="477" y="417"/>
                    <a:pt x="477" y="417"/>
                  </a:cubicBezTo>
                  <a:cubicBezTo>
                    <a:pt x="477" y="429"/>
                    <a:pt x="477" y="429"/>
                    <a:pt x="488" y="441"/>
                  </a:cubicBezTo>
                  <a:cubicBezTo>
                    <a:pt x="488" y="453"/>
                    <a:pt x="488" y="453"/>
                    <a:pt x="488" y="465"/>
                  </a:cubicBezTo>
                  <a:cubicBezTo>
                    <a:pt x="488" y="489"/>
                    <a:pt x="488" y="513"/>
                    <a:pt x="488" y="536"/>
                  </a:cubicBezTo>
                  <a:cubicBezTo>
                    <a:pt x="477" y="548"/>
                    <a:pt x="477" y="560"/>
                    <a:pt x="477" y="572"/>
                  </a:cubicBezTo>
                  <a:cubicBezTo>
                    <a:pt x="465" y="572"/>
                    <a:pt x="465" y="584"/>
                    <a:pt x="453" y="596"/>
                  </a:cubicBezTo>
                  <a:cubicBezTo>
                    <a:pt x="453" y="596"/>
                    <a:pt x="441" y="608"/>
                    <a:pt x="429" y="620"/>
                  </a:cubicBezTo>
                  <a:cubicBezTo>
                    <a:pt x="417" y="620"/>
                    <a:pt x="405" y="632"/>
                    <a:pt x="393" y="632"/>
                  </a:cubicBezTo>
                  <a:cubicBezTo>
                    <a:pt x="381" y="644"/>
                    <a:pt x="369" y="644"/>
                    <a:pt x="357" y="644"/>
                  </a:cubicBezTo>
                  <a:lnTo>
                    <a:pt x="346" y="644"/>
                  </a:lnTo>
                  <a:cubicBezTo>
                    <a:pt x="346" y="632"/>
                    <a:pt x="334" y="632"/>
                    <a:pt x="334" y="632"/>
                  </a:cubicBezTo>
                  <a:cubicBezTo>
                    <a:pt x="334" y="620"/>
                    <a:pt x="322" y="608"/>
                    <a:pt x="322" y="596"/>
                  </a:cubicBezTo>
                  <a:cubicBezTo>
                    <a:pt x="322" y="584"/>
                    <a:pt x="322" y="572"/>
                    <a:pt x="322" y="560"/>
                  </a:cubicBezTo>
                  <a:cubicBezTo>
                    <a:pt x="322" y="548"/>
                    <a:pt x="322" y="536"/>
                    <a:pt x="334" y="525"/>
                  </a:cubicBezTo>
                  <a:cubicBezTo>
                    <a:pt x="346" y="501"/>
                    <a:pt x="369" y="477"/>
                    <a:pt x="381" y="453"/>
                  </a:cubicBezTo>
                  <a:cubicBezTo>
                    <a:pt x="393" y="441"/>
                    <a:pt x="405" y="429"/>
                    <a:pt x="417" y="429"/>
                  </a:cubicBezTo>
                  <a:cubicBezTo>
                    <a:pt x="429" y="417"/>
                    <a:pt x="441" y="417"/>
                    <a:pt x="453" y="405"/>
                  </a:cubicBezTo>
                  <a:close/>
                  <a:moveTo>
                    <a:pt x="560" y="680"/>
                  </a:moveTo>
                  <a:cubicBezTo>
                    <a:pt x="548" y="691"/>
                    <a:pt x="548" y="691"/>
                    <a:pt x="548" y="703"/>
                  </a:cubicBezTo>
                  <a:lnTo>
                    <a:pt x="536" y="703"/>
                  </a:lnTo>
                  <a:cubicBezTo>
                    <a:pt x="544" y="695"/>
                    <a:pt x="552" y="687"/>
                    <a:pt x="560" y="680"/>
                  </a:cubicBezTo>
                  <a:close/>
                  <a:moveTo>
                    <a:pt x="536" y="703"/>
                  </a:moveTo>
                  <a:cubicBezTo>
                    <a:pt x="536" y="715"/>
                    <a:pt x="524" y="715"/>
                    <a:pt x="524" y="715"/>
                  </a:cubicBezTo>
                  <a:cubicBezTo>
                    <a:pt x="528" y="711"/>
                    <a:pt x="532" y="707"/>
                    <a:pt x="536" y="703"/>
                  </a:cubicBezTo>
                  <a:close/>
                  <a:moveTo>
                    <a:pt x="572" y="191"/>
                  </a:moveTo>
                  <a:cubicBezTo>
                    <a:pt x="596" y="191"/>
                    <a:pt x="607" y="203"/>
                    <a:pt x="619" y="203"/>
                  </a:cubicBezTo>
                  <a:cubicBezTo>
                    <a:pt x="631" y="215"/>
                    <a:pt x="643" y="215"/>
                    <a:pt x="655" y="227"/>
                  </a:cubicBezTo>
                  <a:cubicBezTo>
                    <a:pt x="667" y="251"/>
                    <a:pt x="691" y="263"/>
                    <a:pt x="703" y="286"/>
                  </a:cubicBezTo>
                  <a:cubicBezTo>
                    <a:pt x="727" y="322"/>
                    <a:pt x="750" y="370"/>
                    <a:pt x="762" y="417"/>
                  </a:cubicBezTo>
                  <a:cubicBezTo>
                    <a:pt x="786" y="465"/>
                    <a:pt x="798" y="525"/>
                    <a:pt x="798" y="572"/>
                  </a:cubicBezTo>
                  <a:cubicBezTo>
                    <a:pt x="798" y="620"/>
                    <a:pt x="798" y="655"/>
                    <a:pt x="798" y="691"/>
                  </a:cubicBezTo>
                  <a:cubicBezTo>
                    <a:pt x="786" y="715"/>
                    <a:pt x="786" y="727"/>
                    <a:pt x="774" y="739"/>
                  </a:cubicBezTo>
                  <a:cubicBezTo>
                    <a:pt x="774" y="751"/>
                    <a:pt x="762" y="763"/>
                    <a:pt x="762" y="775"/>
                  </a:cubicBezTo>
                  <a:cubicBezTo>
                    <a:pt x="750" y="786"/>
                    <a:pt x="738" y="798"/>
                    <a:pt x="715" y="810"/>
                  </a:cubicBezTo>
                  <a:cubicBezTo>
                    <a:pt x="703" y="810"/>
                    <a:pt x="691" y="822"/>
                    <a:pt x="679" y="822"/>
                  </a:cubicBezTo>
                  <a:cubicBezTo>
                    <a:pt x="655" y="834"/>
                    <a:pt x="631" y="834"/>
                    <a:pt x="607" y="834"/>
                  </a:cubicBezTo>
                  <a:lnTo>
                    <a:pt x="572" y="834"/>
                  </a:lnTo>
                  <a:cubicBezTo>
                    <a:pt x="596" y="834"/>
                    <a:pt x="607" y="822"/>
                    <a:pt x="631" y="798"/>
                  </a:cubicBezTo>
                  <a:cubicBezTo>
                    <a:pt x="643" y="786"/>
                    <a:pt x="667" y="763"/>
                    <a:pt x="667" y="751"/>
                  </a:cubicBezTo>
                  <a:cubicBezTo>
                    <a:pt x="691" y="703"/>
                    <a:pt x="703" y="667"/>
                    <a:pt x="715" y="620"/>
                  </a:cubicBezTo>
                  <a:cubicBezTo>
                    <a:pt x="715" y="596"/>
                    <a:pt x="715" y="572"/>
                    <a:pt x="715" y="548"/>
                  </a:cubicBezTo>
                  <a:cubicBezTo>
                    <a:pt x="703" y="525"/>
                    <a:pt x="703" y="501"/>
                    <a:pt x="703" y="477"/>
                  </a:cubicBezTo>
                  <a:cubicBezTo>
                    <a:pt x="691" y="441"/>
                    <a:pt x="691" y="405"/>
                    <a:pt x="667" y="370"/>
                  </a:cubicBezTo>
                  <a:cubicBezTo>
                    <a:pt x="655" y="322"/>
                    <a:pt x="607" y="298"/>
                    <a:pt x="560" y="286"/>
                  </a:cubicBezTo>
                  <a:cubicBezTo>
                    <a:pt x="536" y="274"/>
                    <a:pt x="512" y="274"/>
                    <a:pt x="488" y="274"/>
                  </a:cubicBezTo>
                  <a:cubicBezTo>
                    <a:pt x="453" y="263"/>
                    <a:pt x="417" y="263"/>
                    <a:pt x="369" y="263"/>
                  </a:cubicBezTo>
                  <a:cubicBezTo>
                    <a:pt x="357" y="263"/>
                    <a:pt x="334" y="274"/>
                    <a:pt x="322" y="286"/>
                  </a:cubicBezTo>
                  <a:cubicBezTo>
                    <a:pt x="310" y="286"/>
                    <a:pt x="310" y="286"/>
                    <a:pt x="298" y="298"/>
                  </a:cubicBezTo>
                  <a:cubicBezTo>
                    <a:pt x="310" y="286"/>
                    <a:pt x="334" y="263"/>
                    <a:pt x="346" y="251"/>
                  </a:cubicBezTo>
                  <a:cubicBezTo>
                    <a:pt x="381" y="239"/>
                    <a:pt x="417" y="215"/>
                    <a:pt x="465" y="203"/>
                  </a:cubicBezTo>
                  <a:cubicBezTo>
                    <a:pt x="477" y="191"/>
                    <a:pt x="500" y="191"/>
                    <a:pt x="524" y="191"/>
                  </a:cubicBezTo>
                  <a:close/>
                  <a:moveTo>
                    <a:pt x="405" y="1"/>
                  </a:moveTo>
                  <a:cubicBezTo>
                    <a:pt x="381" y="13"/>
                    <a:pt x="357" y="24"/>
                    <a:pt x="346" y="36"/>
                  </a:cubicBezTo>
                  <a:cubicBezTo>
                    <a:pt x="322" y="48"/>
                    <a:pt x="298" y="60"/>
                    <a:pt x="274" y="72"/>
                  </a:cubicBezTo>
                  <a:cubicBezTo>
                    <a:pt x="226" y="96"/>
                    <a:pt x="191" y="132"/>
                    <a:pt x="155" y="167"/>
                  </a:cubicBezTo>
                  <a:cubicBezTo>
                    <a:pt x="119" y="203"/>
                    <a:pt x="84" y="227"/>
                    <a:pt x="60" y="274"/>
                  </a:cubicBezTo>
                  <a:cubicBezTo>
                    <a:pt x="36" y="322"/>
                    <a:pt x="12" y="382"/>
                    <a:pt x="12" y="429"/>
                  </a:cubicBezTo>
                  <a:cubicBezTo>
                    <a:pt x="0" y="477"/>
                    <a:pt x="0" y="525"/>
                    <a:pt x="12" y="572"/>
                  </a:cubicBezTo>
                  <a:cubicBezTo>
                    <a:pt x="12" y="596"/>
                    <a:pt x="24" y="620"/>
                    <a:pt x="36" y="644"/>
                  </a:cubicBezTo>
                  <a:cubicBezTo>
                    <a:pt x="48" y="667"/>
                    <a:pt x="60" y="691"/>
                    <a:pt x="72" y="715"/>
                  </a:cubicBezTo>
                  <a:cubicBezTo>
                    <a:pt x="107" y="751"/>
                    <a:pt x="143" y="786"/>
                    <a:pt x="179" y="822"/>
                  </a:cubicBezTo>
                  <a:cubicBezTo>
                    <a:pt x="215" y="858"/>
                    <a:pt x="262" y="882"/>
                    <a:pt x="310" y="906"/>
                  </a:cubicBezTo>
                  <a:cubicBezTo>
                    <a:pt x="346" y="929"/>
                    <a:pt x="393" y="953"/>
                    <a:pt x="441" y="953"/>
                  </a:cubicBezTo>
                  <a:cubicBezTo>
                    <a:pt x="488" y="977"/>
                    <a:pt x="536" y="977"/>
                    <a:pt x="596" y="977"/>
                  </a:cubicBezTo>
                  <a:cubicBezTo>
                    <a:pt x="619" y="977"/>
                    <a:pt x="643" y="977"/>
                    <a:pt x="667" y="965"/>
                  </a:cubicBezTo>
                  <a:cubicBezTo>
                    <a:pt x="691" y="965"/>
                    <a:pt x="715" y="953"/>
                    <a:pt x="738" y="953"/>
                  </a:cubicBezTo>
                  <a:cubicBezTo>
                    <a:pt x="786" y="929"/>
                    <a:pt x="834" y="894"/>
                    <a:pt x="858" y="858"/>
                  </a:cubicBezTo>
                  <a:cubicBezTo>
                    <a:pt x="929" y="786"/>
                    <a:pt x="941" y="679"/>
                    <a:pt x="929" y="572"/>
                  </a:cubicBezTo>
                  <a:cubicBezTo>
                    <a:pt x="929" y="525"/>
                    <a:pt x="917" y="477"/>
                    <a:pt x="905" y="429"/>
                  </a:cubicBezTo>
                  <a:cubicBezTo>
                    <a:pt x="893" y="382"/>
                    <a:pt x="881" y="334"/>
                    <a:pt x="858" y="286"/>
                  </a:cubicBezTo>
                  <a:cubicBezTo>
                    <a:pt x="834" y="239"/>
                    <a:pt x="810" y="191"/>
                    <a:pt x="774" y="155"/>
                  </a:cubicBezTo>
                  <a:cubicBezTo>
                    <a:pt x="762" y="144"/>
                    <a:pt x="738" y="120"/>
                    <a:pt x="715" y="108"/>
                  </a:cubicBezTo>
                  <a:cubicBezTo>
                    <a:pt x="715" y="108"/>
                    <a:pt x="703" y="96"/>
                    <a:pt x="703" y="96"/>
                  </a:cubicBezTo>
                  <a:cubicBezTo>
                    <a:pt x="679" y="84"/>
                    <a:pt x="667" y="72"/>
                    <a:pt x="643" y="72"/>
                  </a:cubicBezTo>
                  <a:cubicBezTo>
                    <a:pt x="619" y="60"/>
                    <a:pt x="596" y="60"/>
                    <a:pt x="572" y="60"/>
                  </a:cubicBezTo>
                  <a:cubicBezTo>
                    <a:pt x="560" y="54"/>
                    <a:pt x="548" y="51"/>
                    <a:pt x="536" y="51"/>
                  </a:cubicBezTo>
                  <a:cubicBezTo>
                    <a:pt x="524" y="51"/>
                    <a:pt x="512" y="54"/>
                    <a:pt x="500" y="60"/>
                  </a:cubicBezTo>
                  <a:lnTo>
                    <a:pt x="488" y="60"/>
                  </a:lnTo>
                  <a:cubicBezTo>
                    <a:pt x="488" y="36"/>
                    <a:pt x="477" y="24"/>
                    <a:pt x="465" y="13"/>
                  </a:cubicBezTo>
                  <a:cubicBezTo>
                    <a:pt x="453" y="1"/>
                    <a:pt x="429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1"/>
            <p:cNvSpPr/>
            <p:nvPr/>
          </p:nvSpPr>
          <p:spPr>
            <a:xfrm>
              <a:off x="1957075" y="4363475"/>
              <a:ext cx="9850" cy="14975"/>
            </a:xfrm>
            <a:custGeom>
              <a:avLst/>
              <a:gdLst/>
              <a:ahLst/>
              <a:cxnLst/>
              <a:rect l="l" t="t" r="r" b="b"/>
              <a:pathLst>
                <a:path w="394" h="599" extrusionOk="0">
                  <a:moveTo>
                    <a:pt x="72" y="0"/>
                  </a:moveTo>
                  <a:cubicBezTo>
                    <a:pt x="36" y="0"/>
                    <a:pt x="1" y="24"/>
                    <a:pt x="1" y="60"/>
                  </a:cubicBezTo>
                  <a:cubicBezTo>
                    <a:pt x="1" y="95"/>
                    <a:pt x="24" y="131"/>
                    <a:pt x="60" y="131"/>
                  </a:cubicBezTo>
                  <a:cubicBezTo>
                    <a:pt x="72" y="131"/>
                    <a:pt x="84" y="131"/>
                    <a:pt x="108" y="143"/>
                  </a:cubicBezTo>
                  <a:lnTo>
                    <a:pt x="132" y="143"/>
                  </a:lnTo>
                  <a:cubicBezTo>
                    <a:pt x="143" y="155"/>
                    <a:pt x="155" y="155"/>
                    <a:pt x="155" y="167"/>
                  </a:cubicBezTo>
                  <a:cubicBezTo>
                    <a:pt x="179" y="179"/>
                    <a:pt x="191" y="202"/>
                    <a:pt x="203" y="214"/>
                  </a:cubicBezTo>
                  <a:cubicBezTo>
                    <a:pt x="227" y="250"/>
                    <a:pt x="239" y="274"/>
                    <a:pt x="251" y="310"/>
                  </a:cubicBezTo>
                  <a:cubicBezTo>
                    <a:pt x="263" y="333"/>
                    <a:pt x="263" y="345"/>
                    <a:pt x="263" y="369"/>
                  </a:cubicBezTo>
                  <a:cubicBezTo>
                    <a:pt x="263" y="393"/>
                    <a:pt x="263" y="417"/>
                    <a:pt x="263" y="441"/>
                  </a:cubicBezTo>
                  <a:cubicBezTo>
                    <a:pt x="251" y="464"/>
                    <a:pt x="251" y="488"/>
                    <a:pt x="239" y="512"/>
                  </a:cubicBezTo>
                  <a:cubicBezTo>
                    <a:pt x="239" y="548"/>
                    <a:pt x="251" y="583"/>
                    <a:pt x="286" y="595"/>
                  </a:cubicBezTo>
                  <a:cubicBezTo>
                    <a:pt x="293" y="597"/>
                    <a:pt x="299" y="598"/>
                    <a:pt x="305" y="598"/>
                  </a:cubicBezTo>
                  <a:cubicBezTo>
                    <a:pt x="334" y="598"/>
                    <a:pt x="360" y="577"/>
                    <a:pt x="370" y="548"/>
                  </a:cubicBezTo>
                  <a:cubicBezTo>
                    <a:pt x="382" y="488"/>
                    <a:pt x="394" y="441"/>
                    <a:pt x="394" y="381"/>
                  </a:cubicBezTo>
                  <a:cubicBezTo>
                    <a:pt x="394" y="345"/>
                    <a:pt x="394" y="322"/>
                    <a:pt x="394" y="298"/>
                  </a:cubicBezTo>
                  <a:cubicBezTo>
                    <a:pt x="382" y="262"/>
                    <a:pt x="370" y="238"/>
                    <a:pt x="358" y="202"/>
                  </a:cubicBezTo>
                  <a:cubicBezTo>
                    <a:pt x="322" y="143"/>
                    <a:pt x="286" y="95"/>
                    <a:pt x="239" y="60"/>
                  </a:cubicBezTo>
                  <a:cubicBezTo>
                    <a:pt x="227" y="48"/>
                    <a:pt x="215" y="36"/>
                    <a:pt x="203" y="36"/>
                  </a:cubicBezTo>
                  <a:cubicBezTo>
                    <a:pt x="191" y="24"/>
                    <a:pt x="179" y="24"/>
                    <a:pt x="167" y="12"/>
                  </a:cubicBezTo>
                  <a:cubicBezTo>
                    <a:pt x="143" y="12"/>
                    <a:pt x="132" y="12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1"/>
            <p:cNvSpPr/>
            <p:nvPr/>
          </p:nvSpPr>
          <p:spPr>
            <a:xfrm>
              <a:off x="2005600" y="4180100"/>
              <a:ext cx="21750" cy="20875"/>
            </a:xfrm>
            <a:custGeom>
              <a:avLst/>
              <a:gdLst/>
              <a:ahLst/>
              <a:cxnLst/>
              <a:rect l="l" t="t" r="r" b="b"/>
              <a:pathLst>
                <a:path w="870" h="835" extrusionOk="0">
                  <a:moveTo>
                    <a:pt x="488" y="406"/>
                  </a:moveTo>
                  <a:cubicBezTo>
                    <a:pt x="488" y="406"/>
                    <a:pt x="488" y="418"/>
                    <a:pt x="500" y="418"/>
                  </a:cubicBezTo>
                  <a:cubicBezTo>
                    <a:pt x="500" y="429"/>
                    <a:pt x="488" y="429"/>
                    <a:pt x="488" y="441"/>
                  </a:cubicBezTo>
                  <a:cubicBezTo>
                    <a:pt x="488" y="453"/>
                    <a:pt x="477" y="453"/>
                    <a:pt x="477" y="465"/>
                  </a:cubicBezTo>
                  <a:cubicBezTo>
                    <a:pt x="465" y="477"/>
                    <a:pt x="465" y="477"/>
                    <a:pt x="453" y="477"/>
                  </a:cubicBezTo>
                  <a:cubicBezTo>
                    <a:pt x="453" y="477"/>
                    <a:pt x="453" y="477"/>
                    <a:pt x="453" y="489"/>
                  </a:cubicBezTo>
                  <a:cubicBezTo>
                    <a:pt x="441" y="477"/>
                    <a:pt x="429" y="477"/>
                    <a:pt x="417" y="477"/>
                  </a:cubicBezTo>
                  <a:cubicBezTo>
                    <a:pt x="405" y="465"/>
                    <a:pt x="405" y="465"/>
                    <a:pt x="393" y="465"/>
                  </a:cubicBezTo>
                  <a:cubicBezTo>
                    <a:pt x="393" y="453"/>
                    <a:pt x="393" y="453"/>
                    <a:pt x="393" y="453"/>
                  </a:cubicBezTo>
                  <a:cubicBezTo>
                    <a:pt x="381" y="441"/>
                    <a:pt x="381" y="441"/>
                    <a:pt x="381" y="441"/>
                  </a:cubicBezTo>
                  <a:cubicBezTo>
                    <a:pt x="393" y="429"/>
                    <a:pt x="393" y="429"/>
                    <a:pt x="405" y="418"/>
                  </a:cubicBezTo>
                  <a:cubicBezTo>
                    <a:pt x="417" y="418"/>
                    <a:pt x="417" y="406"/>
                    <a:pt x="429" y="406"/>
                  </a:cubicBezTo>
                  <a:close/>
                  <a:moveTo>
                    <a:pt x="536" y="156"/>
                  </a:moveTo>
                  <a:cubicBezTo>
                    <a:pt x="560" y="168"/>
                    <a:pt x="584" y="191"/>
                    <a:pt x="608" y="203"/>
                  </a:cubicBezTo>
                  <a:cubicBezTo>
                    <a:pt x="631" y="227"/>
                    <a:pt x="655" y="251"/>
                    <a:pt x="667" y="275"/>
                  </a:cubicBezTo>
                  <a:cubicBezTo>
                    <a:pt x="679" y="298"/>
                    <a:pt x="703" y="322"/>
                    <a:pt x="715" y="358"/>
                  </a:cubicBezTo>
                  <a:cubicBezTo>
                    <a:pt x="715" y="382"/>
                    <a:pt x="727" y="406"/>
                    <a:pt x="727" y="429"/>
                  </a:cubicBezTo>
                  <a:cubicBezTo>
                    <a:pt x="727" y="453"/>
                    <a:pt x="727" y="477"/>
                    <a:pt x="727" y="501"/>
                  </a:cubicBezTo>
                  <a:cubicBezTo>
                    <a:pt x="715" y="513"/>
                    <a:pt x="715" y="537"/>
                    <a:pt x="703" y="560"/>
                  </a:cubicBezTo>
                  <a:cubicBezTo>
                    <a:pt x="703" y="570"/>
                    <a:pt x="696" y="572"/>
                    <a:pt x="692" y="578"/>
                  </a:cubicBezTo>
                  <a:lnTo>
                    <a:pt x="692" y="578"/>
                  </a:lnTo>
                  <a:cubicBezTo>
                    <a:pt x="703" y="533"/>
                    <a:pt x="703" y="499"/>
                    <a:pt x="703" y="453"/>
                  </a:cubicBezTo>
                  <a:cubicBezTo>
                    <a:pt x="691" y="406"/>
                    <a:pt x="691" y="346"/>
                    <a:pt x="667" y="298"/>
                  </a:cubicBezTo>
                  <a:cubicBezTo>
                    <a:pt x="667" y="275"/>
                    <a:pt x="643" y="263"/>
                    <a:pt x="631" y="239"/>
                  </a:cubicBezTo>
                  <a:cubicBezTo>
                    <a:pt x="608" y="215"/>
                    <a:pt x="584" y="203"/>
                    <a:pt x="560" y="191"/>
                  </a:cubicBezTo>
                  <a:cubicBezTo>
                    <a:pt x="548" y="179"/>
                    <a:pt x="536" y="179"/>
                    <a:pt x="524" y="179"/>
                  </a:cubicBezTo>
                  <a:cubicBezTo>
                    <a:pt x="524" y="168"/>
                    <a:pt x="524" y="168"/>
                    <a:pt x="524" y="156"/>
                  </a:cubicBezTo>
                  <a:close/>
                  <a:moveTo>
                    <a:pt x="369" y="203"/>
                  </a:moveTo>
                  <a:lnTo>
                    <a:pt x="369" y="203"/>
                  </a:lnTo>
                  <a:cubicBezTo>
                    <a:pt x="334" y="227"/>
                    <a:pt x="310" y="251"/>
                    <a:pt x="286" y="287"/>
                  </a:cubicBezTo>
                  <a:cubicBezTo>
                    <a:pt x="274" y="298"/>
                    <a:pt x="262" y="322"/>
                    <a:pt x="250" y="346"/>
                  </a:cubicBezTo>
                  <a:cubicBezTo>
                    <a:pt x="250" y="370"/>
                    <a:pt x="238" y="394"/>
                    <a:pt x="238" y="418"/>
                  </a:cubicBezTo>
                  <a:cubicBezTo>
                    <a:pt x="238" y="465"/>
                    <a:pt x="262" y="525"/>
                    <a:pt x="298" y="560"/>
                  </a:cubicBezTo>
                  <a:cubicBezTo>
                    <a:pt x="334" y="596"/>
                    <a:pt x="381" y="608"/>
                    <a:pt x="429" y="620"/>
                  </a:cubicBezTo>
                  <a:cubicBezTo>
                    <a:pt x="436" y="622"/>
                    <a:pt x="443" y="623"/>
                    <a:pt x="450" y="623"/>
                  </a:cubicBezTo>
                  <a:cubicBezTo>
                    <a:pt x="482" y="623"/>
                    <a:pt x="517" y="606"/>
                    <a:pt x="536" y="596"/>
                  </a:cubicBezTo>
                  <a:lnTo>
                    <a:pt x="536" y="596"/>
                  </a:lnTo>
                  <a:cubicBezTo>
                    <a:pt x="536" y="608"/>
                    <a:pt x="524" y="608"/>
                    <a:pt x="512" y="620"/>
                  </a:cubicBezTo>
                  <a:cubicBezTo>
                    <a:pt x="500" y="632"/>
                    <a:pt x="488" y="644"/>
                    <a:pt x="477" y="656"/>
                  </a:cubicBezTo>
                  <a:cubicBezTo>
                    <a:pt x="465" y="668"/>
                    <a:pt x="453" y="668"/>
                    <a:pt x="441" y="679"/>
                  </a:cubicBezTo>
                  <a:lnTo>
                    <a:pt x="393" y="679"/>
                  </a:lnTo>
                  <a:cubicBezTo>
                    <a:pt x="369" y="679"/>
                    <a:pt x="346" y="668"/>
                    <a:pt x="322" y="656"/>
                  </a:cubicBezTo>
                  <a:cubicBezTo>
                    <a:pt x="310" y="656"/>
                    <a:pt x="298" y="644"/>
                    <a:pt x="298" y="644"/>
                  </a:cubicBezTo>
                  <a:cubicBezTo>
                    <a:pt x="274" y="620"/>
                    <a:pt x="262" y="608"/>
                    <a:pt x="250" y="584"/>
                  </a:cubicBezTo>
                  <a:cubicBezTo>
                    <a:pt x="238" y="560"/>
                    <a:pt x="227" y="537"/>
                    <a:pt x="215" y="513"/>
                  </a:cubicBezTo>
                  <a:cubicBezTo>
                    <a:pt x="203" y="489"/>
                    <a:pt x="203" y="465"/>
                    <a:pt x="203" y="441"/>
                  </a:cubicBezTo>
                  <a:cubicBezTo>
                    <a:pt x="191" y="418"/>
                    <a:pt x="203" y="394"/>
                    <a:pt x="203" y="370"/>
                  </a:cubicBezTo>
                  <a:cubicBezTo>
                    <a:pt x="203" y="334"/>
                    <a:pt x="215" y="310"/>
                    <a:pt x="227" y="287"/>
                  </a:cubicBezTo>
                  <a:cubicBezTo>
                    <a:pt x="238" y="263"/>
                    <a:pt x="250" y="251"/>
                    <a:pt x="262" y="239"/>
                  </a:cubicBezTo>
                  <a:cubicBezTo>
                    <a:pt x="262" y="227"/>
                    <a:pt x="274" y="227"/>
                    <a:pt x="286" y="227"/>
                  </a:cubicBezTo>
                  <a:cubicBezTo>
                    <a:pt x="310" y="215"/>
                    <a:pt x="334" y="215"/>
                    <a:pt x="369" y="203"/>
                  </a:cubicBezTo>
                  <a:close/>
                  <a:moveTo>
                    <a:pt x="393" y="1"/>
                  </a:moveTo>
                  <a:cubicBezTo>
                    <a:pt x="369" y="1"/>
                    <a:pt x="346" y="13"/>
                    <a:pt x="334" y="25"/>
                  </a:cubicBezTo>
                  <a:cubicBezTo>
                    <a:pt x="298" y="37"/>
                    <a:pt x="274" y="48"/>
                    <a:pt x="250" y="60"/>
                  </a:cubicBezTo>
                  <a:cubicBezTo>
                    <a:pt x="227" y="72"/>
                    <a:pt x="191" y="96"/>
                    <a:pt x="167" y="132"/>
                  </a:cubicBezTo>
                  <a:cubicBezTo>
                    <a:pt x="131" y="156"/>
                    <a:pt x="96" y="179"/>
                    <a:pt x="72" y="227"/>
                  </a:cubicBezTo>
                  <a:cubicBezTo>
                    <a:pt x="60" y="251"/>
                    <a:pt x="48" y="275"/>
                    <a:pt x="36" y="298"/>
                  </a:cubicBezTo>
                  <a:cubicBezTo>
                    <a:pt x="24" y="322"/>
                    <a:pt x="12" y="358"/>
                    <a:pt x="12" y="382"/>
                  </a:cubicBezTo>
                  <a:cubicBezTo>
                    <a:pt x="0" y="429"/>
                    <a:pt x="12" y="489"/>
                    <a:pt x="24" y="525"/>
                  </a:cubicBezTo>
                  <a:cubicBezTo>
                    <a:pt x="36" y="584"/>
                    <a:pt x="72" y="632"/>
                    <a:pt x="107" y="668"/>
                  </a:cubicBezTo>
                  <a:cubicBezTo>
                    <a:pt x="143" y="715"/>
                    <a:pt x="179" y="739"/>
                    <a:pt x="227" y="763"/>
                  </a:cubicBezTo>
                  <a:cubicBezTo>
                    <a:pt x="274" y="799"/>
                    <a:pt x="322" y="810"/>
                    <a:pt x="381" y="822"/>
                  </a:cubicBezTo>
                  <a:cubicBezTo>
                    <a:pt x="405" y="834"/>
                    <a:pt x="429" y="834"/>
                    <a:pt x="453" y="834"/>
                  </a:cubicBezTo>
                  <a:cubicBezTo>
                    <a:pt x="477" y="834"/>
                    <a:pt x="512" y="834"/>
                    <a:pt x="536" y="822"/>
                  </a:cubicBezTo>
                  <a:cubicBezTo>
                    <a:pt x="584" y="822"/>
                    <a:pt x="631" y="799"/>
                    <a:pt x="679" y="775"/>
                  </a:cubicBezTo>
                  <a:cubicBezTo>
                    <a:pt x="727" y="751"/>
                    <a:pt x="762" y="715"/>
                    <a:pt x="798" y="668"/>
                  </a:cubicBezTo>
                  <a:cubicBezTo>
                    <a:pt x="810" y="656"/>
                    <a:pt x="822" y="620"/>
                    <a:pt x="834" y="596"/>
                  </a:cubicBezTo>
                  <a:cubicBezTo>
                    <a:pt x="846" y="572"/>
                    <a:pt x="846" y="549"/>
                    <a:pt x="858" y="513"/>
                  </a:cubicBezTo>
                  <a:cubicBezTo>
                    <a:pt x="869" y="406"/>
                    <a:pt x="846" y="310"/>
                    <a:pt x="798" y="215"/>
                  </a:cubicBezTo>
                  <a:cubicBezTo>
                    <a:pt x="750" y="156"/>
                    <a:pt x="703" y="96"/>
                    <a:pt x="631" y="60"/>
                  </a:cubicBezTo>
                  <a:cubicBezTo>
                    <a:pt x="608" y="37"/>
                    <a:pt x="572" y="25"/>
                    <a:pt x="548" y="13"/>
                  </a:cubicBezTo>
                  <a:cubicBezTo>
                    <a:pt x="500" y="1"/>
                    <a:pt x="453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1"/>
            <p:cNvSpPr/>
            <p:nvPr/>
          </p:nvSpPr>
          <p:spPr>
            <a:xfrm>
              <a:off x="1966300" y="4022050"/>
              <a:ext cx="21750" cy="22400"/>
            </a:xfrm>
            <a:custGeom>
              <a:avLst/>
              <a:gdLst/>
              <a:ahLst/>
              <a:cxnLst/>
              <a:rect l="l" t="t" r="r" b="b"/>
              <a:pathLst>
                <a:path w="870" h="896" extrusionOk="0">
                  <a:moveTo>
                    <a:pt x="429" y="441"/>
                  </a:moveTo>
                  <a:cubicBezTo>
                    <a:pt x="441" y="453"/>
                    <a:pt x="453" y="453"/>
                    <a:pt x="477" y="453"/>
                  </a:cubicBezTo>
                  <a:lnTo>
                    <a:pt x="501" y="453"/>
                  </a:lnTo>
                  <a:cubicBezTo>
                    <a:pt x="489" y="453"/>
                    <a:pt x="489" y="465"/>
                    <a:pt x="489" y="465"/>
                  </a:cubicBezTo>
                  <a:cubicBezTo>
                    <a:pt x="489" y="477"/>
                    <a:pt x="477" y="477"/>
                    <a:pt x="477" y="477"/>
                  </a:cubicBezTo>
                  <a:cubicBezTo>
                    <a:pt x="465" y="489"/>
                    <a:pt x="453" y="489"/>
                    <a:pt x="441" y="501"/>
                  </a:cubicBezTo>
                  <a:lnTo>
                    <a:pt x="417" y="501"/>
                  </a:lnTo>
                  <a:cubicBezTo>
                    <a:pt x="406" y="501"/>
                    <a:pt x="406" y="489"/>
                    <a:pt x="406" y="489"/>
                  </a:cubicBezTo>
                  <a:cubicBezTo>
                    <a:pt x="406" y="489"/>
                    <a:pt x="406" y="489"/>
                    <a:pt x="406" y="477"/>
                  </a:cubicBezTo>
                  <a:cubicBezTo>
                    <a:pt x="406" y="465"/>
                    <a:pt x="406" y="453"/>
                    <a:pt x="417" y="441"/>
                  </a:cubicBezTo>
                  <a:close/>
                  <a:moveTo>
                    <a:pt x="501" y="143"/>
                  </a:moveTo>
                  <a:cubicBezTo>
                    <a:pt x="525" y="143"/>
                    <a:pt x="548" y="143"/>
                    <a:pt x="560" y="155"/>
                  </a:cubicBezTo>
                  <a:cubicBezTo>
                    <a:pt x="584" y="155"/>
                    <a:pt x="596" y="155"/>
                    <a:pt x="608" y="167"/>
                  </a:cubicBezTo>
                  <a:cubicBezTo>
                    <a:pt x="620" y="167"/>
                    <a:pt x="632" y="179"/>
                    <a:pt x="644" y="191"/>
                  </a:cubicBezTo>
                  <a:cubicBezTo>
                    <a:pt x="656" y="203"/>
                    <a:pt x="667" y="215"/>
                    <a:pt x="679" y="239"/>
                  </a:cubicBezTo>
                  <a:cubicBezTo>
                    <a:pt x="691" y="251"/>
                    <a:pt x="703" y="274"/>
                    <a:pt x="715" y="298"/>
                  </a:cubicBezTo>
                  <a:cubicBezTo>
                    <a:pt x="715" y="310"/>
                    <a:pt x="715" y="322"/>
                    <a:pt x="727" y="346"/>
                  </a:cubicBezTo>
                  <a:cubicBezTo>
                    <a:pt x="727" y="358"/>
                    <a:pt x="727" y="382"/>
                    <a:pt x="715" y="405"/>
                  </a:cubicBezTo>
                  <a:cubicBezTo>
                    <a:pt x="715" y="441"/>
                    <a:pt x="691" y="477"/>
                    <a:pt x="679" y="524"/>
                  </a:cubicBezTo>
                  <a:cubicBezTo>
                    <a:pt x="656" y="560"/>
                    <a:pt x="632" y="608"/>
                    <a:pt x="596" y="644"/>
                  </a:cubicBezTo>
                  <a:cubicBezTo>
                    <a:pt x="584" y="667"/>
                    <a:pt x="560" y="679"/>
                    <a:pt x="536" y="703"/>
                  </a:cubicBezTo>
                  <a:cubicBezTo>
                    <a:pt x="501" y="715"/>
                    <a:pt x="477" y="727"/>
                    <a:pt x="453" y="739"/>
                  </a:cubicBezTo>
                  <a:cubicBezTo>
                    <a:pt x="429" y="751"/>
                    <a:pt x="417" y="751"/>
                    <a:pt x="406" y="751"/>
                  </a:cubicBezTo>
                  <a:lnTo>
                    <a:pt x="370" y="751"/>
                  </a:lnTo>
                  <a:cubicBezTo>
                    <a:pt x="346" y="751"/>
                    <a:pt x="334" y="739"/>
                    <a:pt x="322" y="739"/>
                  </a:cubicBezTo>
                  <a:cubicBezTo>
                    <a:pt x="358" y="739"/>
                    <a:pt x="406" y="727"/>
                    <a:pt x="441" y="715"/>
                  </a:cubicBezTo>
                  <a:cubicBezTo>
                    <a:pt x="489" y="691"/>
                    <a:pt x="536" y="667"/>
                    <a:pt x="560" y="620"/>
                  </a:cubicBezTo>
                  <a:cubicBezTo>
                    <a:pt x="584" y="620"/>
                    <a:pt x="596" y="608"/>
                    <a:pt x="608" y="596"/>
                  </a:cubicBezTo>
                  <a:cubicBezTo>
                    <a:pt x="620" y="596"/>
                    <a:pt x="632" y="584"/>
                    <a:pt x="644" y="572"/>
                  </a:cubicBezTo>
                  <a:cubicBezTo>
                    <a:pt x="656" y="548"/>
                    <a:pt x="667" y="524"/>
                    <a:pt x="679" y="501"/>
                  </a:cubicBezTo>
                  <a:cubicBezTo>
                    <a:pt x="691" y="465"/>
                    <a:pt x="691" y="429"/>
                    <a:pt x="679" y="394"/>
                  </a:cubicBezTo>
                  <a:cubicBezTo>
                    <a:pt x="679" y="394"/>
                    <a:pt x="679" y="394"/>
                    <a:pt x="679" y="382"/>
                  </a:cubicBezTo>
                  <a:cubicBezTo>
                    <a:pt x="679" y="370"/>
                    <a:pt x="667" y="346"/>
                    <a:pt x="667" y="334"/>
                  </a:cubicBezTo>
                  <a:cubicBezTo>
                    <a:pt x="656" y="322"/>
                    <a:pt x="644" y="310"/>
                    <a:pt x="644" y="298"/>
                  </a:cubicBezTo>
                  <a:cubicBezTo>
                    <a:pt x="620" y="251"/>
                    <a:pt x="584" y="203"/>
                    <a:pt x="536" y="179"/>
                  </a:cubicBezTo>
                  <a:cubicBezTo>
                    <a:pt x="525" y="179"/>
                    <a:pt x="513" y="167"/>
                    <a:pt x="489" y="167"/>
                  </a:cubicBezTo>
                  <a:cubicBezTo>
                    <a:pt x="477" y="167"/>
                    <a:pt x="465" y="155"/>
                    <a:pt x="453" y="155"/>
                  </a:cubicBezTo>
                  <a:lnTo>
                    <a:pt x="441" y="155"/>
                  </a:lnTo>
                  <a:cubicBezTo>
                    <a:pt x="465" y="155"/>
                    <a:pt x="489" y="155"/>
                    <a:pt x="501" y="143"/>
                  </a:cubicBezTo>
                  <a:close/>
                  <a:moveTo>
                    <a:pt x="584" y="1"/>
                  </a:moveTo>
                  <a:cubicBezTo>
                    <a:pt x="525" y="1"/>
                    <a:pt x="477" y="1"/>
                    <a:pt x="429" y="13"/>
                  </a:cubicBezTo>
                  <a:cubicBezTo>
                    <a:pt x="394" y="13"/>
                    <a:pt x="370" y="24"/>
                    <a:pt x="346" y="36"/>
                  </a:cubicBezTo>
                  <a:cubicBezTo>
                    <a:pt x="310" y="48"/>
                    <a:pt x="286" y="60"/>
                    <a:pt x="263" y="72"/>
                  </a:cubicBezTo>
                  <a:cubicBezTo>
                    <a:pt x="239" y="84"/>
                    <a:pt x="215" y="108"/>
                    <a:pt x="191" y="120"/>
                  </a:cubicBezTo>
                  <a:cubicBezTo>
                    <a:pt x="167" y="143"/>
                    <a:pt x="144" y="155"/>
                    <a:pt x="120" y="179"/>
                  </a:cubicBezTo>
                  <a:cubicBezTo>
                    <a:pt x="84" y="215"/>
                    <a:pt x="48" y="263"/>
                    <a:pt x="36" y="322"/>
                  </a:cubicBezTo>
                  <a:cubicBezTo>
                    <a:pt x="36" y="334"/>
                    <a:pt x="25" y="346"/>
                    <a:pt x="25" y="370"/>
                  </a:cubicBezTo>
                  <a:cubicBezTo>
                    <a:pt x="25" y="370"/>
                    <a:pt x="25" y="370"/>
                    <a:pt x="25" y="382"/>
                  </a:cubicBezTo>
                  <a:cubicBezTo>
                    <a:pt x="1" y="489"/>
                    <a:pt x="13" y="608"/>
                    <a:pt x="84" y="703"/>
                  </a:cubicBezTo>
                  <a:cubicBezTo>
                    <a:pt x="96" y="727"/>
                    <a:pt x="108" y="739"/>
                    <a:pt x="132" y="763"/>
                  </a:cubicBezTo>
                  <a:cubicBezTo>
                    <a:pt x="144" y="786"/>
                    <a:pt x="167" y="798"/>
                    <a:pt x="191" y="822"/>
                  </a:cubicBezTo>
                  <a:cubicBezTo>
                    <a:pt x="239" y="858"/>
                    <a:pt x="286" y="882"/>
                    <a:pt x="346" y="894"/>
                  </a:cubicBezTo>
                  <a:cubicBezTo>
                    <a:pt x="357" y="895"/>
                    <a:pt x="368" y="895"/>
                    <a:pt x="379" y="895"/>
                  </a:cubicBezTo>
                  <a:cubicBezTo>
                    <a:pt x="475" y="895"/>
                    <a:pt x="569" y="852"/>
                    <a:pt x="644" y="798"/>
                  </a:cubicBezTo>
                  <a:cubicBezTo>
                    <a:pt x="691" y="763"/>
                    <a:pt x="727" y="715"/>
                    <a:pt x="751" y="679"/>
                  </a:cubicBezTo>
                  <a:cubicBezTo>
                    <a:pt x="787" y="632"/>
                    <a:pt x="810" y="572"/>
                    <a:pt x="834" y="524"/>
                  </a:cubicBezTo>
                  <a:cubicBezTo>
                    <a:pt x="858" y="477"/>
                    <a:pt x="858" y="429"/>
                    <a:pt x="870" y="382"/>
                  </a:cubicBezTo>
                  <a:cubicBezTo>
                    <a:pt x="870" y="322"/>
                    <a:pt x="858" y="263"/>
                    <a:pt x="834" y="215"/>
                  </a:cubicBezTo>
                  <a:cubicBezTo>
                    <a:pt x="810" y="167"/>
                    <a:pt x="787" y="120"/>
                    <a:pt x="739" y="84"/>
                  </a:cubicBezTo>
                  <a:cubicBezTo>
                    <a:pt x="727" y="72"/>
                    <a:pt x="715" y="60"/>
                    <a:pt x="691" y="48"/>
                  </a:cubicBezTo>
                  <a:cubicBezTo>
                    <a:pt x="691" y="36"/>
                    <a:pt x="679" y="36"/>
                    <a:pt x="667" y="36"/>
                  </a:cubicBezTo>
                  <a:cubicBezTo>
                    <a:pt x="644" y="24"/>
                    <a:pt x="608" y="13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1"/>
            <p:cNvSpPr/>
            <p:nvPr/>
          </p:nvSpPr>
          <p:spPr>
            <a:xfrm>
              <a:off x="1900525" y="3891675"/>
              <a:ext cx="22050" cy="21450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500" y="155"/>
                  </a:moveTo>
                  <a:cubicBezTo>
                    <a:pt x="524" y="167"/>
                    <a:pt x="548" y="167"/>
                    <a:pt x="572" y="179"/>
                  </a:cubicBezTo>
                  <a:cubicBezTo>
                    <a:pt x="560" y="177"/>
                    <a:pt x="547" y="176"/>
                    <a:pt x="534" y="176"/>
                  </a:cubicBezTo>
                  <a:cubicBezTo>
                    <a:pt x="473" y="176"/>
                    <a:pt x="407" y="199"/>
                    <a:pt x="358" y="239"/>
                  </a:cubicBezTo>
                  <a:cubicBezTo>
                    <a:pt x="346" y="239"/>
                    <a:pt x="334" y="251"/>
                    <a:pt x="322" y="263"/>
                  </a:cubicBezTo>
                  <a:cubicBezTo>
                    <a:pt x="322" y="251"/>
                    <a:pt x="334" y="251"/>
                    <a:pt x="346" y="239"/>
                  </a:cubicBezTo>
                  <a:cubicBezTo>
                    <a:pt x="358" y="227"/>
                    <a:pt x="370" y="191"/>
                    <a:pt x="358" y="167"/>
                  </a:cubicBezTo>
                  <a:cubicBezTo>
                    <a:pt x="381" y="167"/>
                    <a:pt x="405" y="155"/>
                    <a:pt x="429" y="155"/>
                  </a:cubicBezTo>
                  <a:close/>
                  <a:moveTo>
                    <a:pt x="536" y="346"/>
                  </a:moveTo>
                  <a:cubicBezTo>
                    <a:pt x="536" y="346"/>
                    <a:pt x="548" y="358"/>
                    <a:pt x="548" y="358"/>
                  </a:cubicBezTo>
                  <a:lnTo>
                    <a:pt x="560" y="358"/>
                  </a:lnTo>
                  <a:cubicBezTo>
                    <a:pt x="572" y="370"/>
                    <a:pt x="572" y="382"/>
                    <a:pt x="572" y="394"/>
                  </a:cubicBezTo>
                  <a:cubicBezTo>
                    <a:pt x="572" y="405"/>
                    <a:pt x="572" y="417"/>
                    <a:pt x="572" y="429"/>
                  </a:cubicBezTo>
                  <a:cubicBezTo>
                    <a:pt x="560" y="441"/>
                    <a:pt x="560" y="453"/>
                    <a:pt x="560" y="465"/>
                  </a:cubicBezTo>
                  <a:cubicBezTo>
                    <a:pt x="548" y="477"/>
                    <a:pt x="548" y="477"/>
                    <a:pt x="536" y="489"/>
                  </a:cubicBezTo>
                  <a:cubicBezTo>
                    <a:pt x="536" y="489"/>
                    <a:pt x="536" y="489"/>
                    <a:pt x="524" y="501"/>
                  </a:cubicBezTo>
                  <a:cubicBezTo>
                    <a:pt x="524" y="489"/>
                    <a:pt x="524" y="477"/>
                    <a:pt x="524" y="465"/>
                  </a:cubicBezTo>
                  <a:cubicBezTo>
                    <a:pt x="536" y="429"/>
                    <a:pt x="512" y="394"/>
                    <a:pt x="477" y="370"/>
                  </a:cubicBezTo>
                  <a:cubicBezTo>
                    <a:pt x="465" y="370"/>
                    <a:pt x="453" y="370"/>
                    <a:pt x="441" y="358"/>
                  </a:cubicBezTo>
                  <a:lnTo>
                    <a:pt x="453" y="358"/>
                  </a:lnTo>
                  <a:cubicBezTo>
                    <a:pt x="477" y="358"/>
                    <a:pt x="489" y="346"/>
                    <a:pt x="500" y="346"/>
                  </a:cubicBezTo>
                  <a:close/>
                  <a:moveTo>
                    <a:pt x="727" y="334"/>
                  </a:moveTo>
                  <a:cubicBezTo>
                    <a:pt x="727" y="370"/>
                    <a:pt x="727" y="394"/>
                    <a:pt x="739" y="417"/>
                  </a:cubicBezTo>
                  <a:cubicBezTo>
                    <a:pt x="739" y="441"/>
                    <a:pt x="739" y="477"/>
                    <a:pt x="727" y="501"/>
                  </a:cubicBezTo>
                  <a:cubicBezTo>
                    <a:pt x="727" y="513"/>
                    <a:pt x="715" y="536"/>
                    <a:pt x="715" y="548"/>
                  </a:cubicBezTo>
                  <a:cubicBezTo>
                    <a:pt x="703" y="572"/>
                    <a:pt x="691" y="584"/>
                    <a:pt x="679" y="608"/>
                  </a:cubicBezTo>
                  <a:cubicBezTo>
                    <a:pt x="691" y="584"/>
                    <a:pt x="703" y="560"/>
                    <a:pt x="715" y="525"/>
                  </a:cubicBezTo>
                  <a:cubicBezTo>
                    <a:pt x="727" y="501"/>
                    <a:pt x="727" y="477"/>
                    <a:pt x="727" y="441"/>
                  </a:cubicBezTo>
                  <a:cubicBezTo>
                    <a:pt x="727" y="417"/>
                    <a:pt x="727" y="394"/>
                    <a:pt x="727" y="370"/>
                  </a:cubicBezTo>
                  <a:cubicBezTo>
                    <a:pt x="727" y="358"/>
                    <a:pt x="727" y="346"/>
                    <a:pt x="715" y="334"/>
                  </a:cubicBezTo>
                  <a:close/>
                  <a:moveTo>
                    <a:pt x="393" y="632"/>
                  </a:moveTo>
                  <a:cubicBezTo>
                    <a:pt x="393" y="632"/>
                    <a:pt x="405" y="644"/>
                    <a:pt x="405" y="644"/>
                  </a:cubicBezTo>
                  <a:lnTo>
                    <a:pt x="346" y="644"/>
                  </a:lnTo>
                  <a:cubicBezTo>
                    <a:pt x="370" y="644"/>
                    <a:pt x="381" y="644"/>
                    <a:pt x="393" y="632"/>
                  </a:cubicBezTo>
                  <a:close/>
                  <a:moveTo>
                    <a:pt x="441" y="1"/>
                  </a:moveTo>
                  <a:cubicBezTo>
                    <a:pt x="334" y="1"/>
                    <a:pt x="227" y="48"/>
                    <a:pt x="143" y="120"/>
                  </a:cubicBezTo>
                  <a:cubicBezTo>
                    <a:pt x="96" y="155"/>
                    <a:pt x="60" y="203"/>
                    <a:pt x="36" y="251"/>
                  </a:cubicBezTo>
                  <a:cubicBezTo>
                    <a:pt x="12" y="310"/>
                    <a:pt x="0" y="358"/>
                    <a:pt x="0" y="417"/>
                  </a:cubicBezTo>
                  <a:cubicBezTo>
                    <a:pt x="0" y="477"/>
                    <a:pt x="24" y="536"/>
                    <a:pt x="48" y="584"/>
                  </a:cubicBezTo>
                  <a:cubicBezTo>
                    <a:pt x="48" y="608"/>
                    <a:pt x="72" y="644"/>
                    <a:pt x="84" y="656"/>
                  </a:cubicBezTo>
                  <a:cubicBezTo>
                    <a:pt x="108" y="691"/>
                    <a:pt x="131" y="715"/>
                    <a:pt x="155" y="727"/>
                  </a:cubicBezTo>
                  <a:cubicBezTo>
                    <a:pt x="167" y="739"/>
                    <a:pt x="167" y="751"/>
                    <a:pt x="179" y="751"/>
                  </a:cubicBezTo>
                  <a:cubicBezTo>
                    <a:pt x="191" y="763"/>
                    <a:pt x="203" y="763"/>
                    <a:pt x="203" y="775"/>
                  </a:cubicBezTo>
                  <a:cubicBezTo>
                    <a:pt x="227" y="786"/>
                    <a:pt x="250" y="798"/>
                    <a:pt x="274" y="810"/>
                  </a:cubicBezTo>
                  <a:cubicBezTo>
                    <a:pt x="322" y="846"/>
                    <a:pt x="381" y="858"/>
                    <a:pt x="441" y="858"/>
                  </a:cubicBezTo>
                  <a:cubicBezTo>
                    <a:pt x="500" y="858"/>
                    <a:pt x="548" y="846"/>
                    <a:pt x="596" y="822"/>
                  </a:cubicBezTo>
                  <a:cubicBezTo>
                    <a:pt x="655" y="810"/>
                    <a:pt x="703" y="775"/>
                    <a:pt x="751" y="739"/>
                  </a:cubicBezTo>
                  <a:cubicBezTo>
                    <a:pt x="798" y="715"/>
                    <a:pt x="822" y="667"/>
                    <a:pt x="846" y="620"/>
                  </a:cubicBezTo>
                  <a:cubicBezTo>
                    <a:pt x="858" y="584"/>
                    <a:pt x="870" y="560"/>
                    <a:pt x="881" y="536"/>
                  </a:cubicBezTo>
                  <a:cubicBezTo>
                    <a:pt x="881" y="501"/>
                    <a:pt x="881" y="465"/>
                    <a:pt x="881" y="441"/>
                  </a:cubicBezTo>
                  <a:cubicBezTo>
                    <a:pt x="881" y="382"/>
                    <a:pt x="881" y="334"/>
                    <a:pt x="858" y="286"/>
                  </a:cubicBezTo>
                  <a:cubicBezTo>
                    <a:pt x="846" y="227"/>
                    <a:pt x="798" y="179"/>
                    <a:pt x="762" y="132"/>
                  </a:cubicBezTo>
                  <a:cubicBezTo>
                    <a:pt x="739" y="108"/>
                    <a:pt x="715" y="96"/>
                    <a:pt x="691" y="84"/>
                  </a:cubicBezTo>
                  <a:cubicBezTo>
                    <a:pt x="691" y="72"/>
                    <a:pt x="679" y="72"/>
                    <a:pt x="679" y="72"/>
                  </a:cubicBezTo>
                  <a:cubicBezTo>
                    <a:pt x="655" y="60"/>
                    <a:pt x="643" y="48"/>
                    <a:pt x="620" y="36"/>
                  </a:cubicBezTo>
                  <a:cubicBezTo>
                    <a:pt x="596" y="24"/>
                    <a:pt x="572" y="13"/>
                    <a:pt x="536" y="13"/>
                  </a:cubicBezTo>
                  <a:cubicBezTo>
                    <a:pt x="512" y="1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1"/>
            <p:cNvSpPr/>
            <p:nvPr/>
          </p:nvSpPr>
          <p:spPr>
            <a:xfrm>
              <a:off x="1711500" y="3815775"/>
              <a:ext cx="22050" cy="22575"/>
            </a:xfrm>
            <a:custGeom>
              <a:avLst/>
              <a:gdLst/>
              <a:ahLst/>
              <a:cxnLst/>
              <a:rect l="l" t="t" r="r" b="b"/>
              <a:pathLst>
                <a:path w="882" h="903" extrusionOk="0">
                  <a:moveTo>
                    <a:pt x="307" y="196"/>
                  </a:moveTo>
                  <a:lnTo>
                    <a:pt x="307" y="196"/>
                  </a:lnTo>
                  <a:cubicBezTo>
                    <a:pt x="301" y="199"/>
                    <a:pt x="294" y="203"/>
                    <a:pt x="287" y="203"/>
                  </a:cubicBezTo>
                  <a:cubicBezTo>
                    <a:pt x="294" y="201"/>
                    <a:pt x="301" y="198"/>
                    <a:pt x="307" y="196"/>
                  </a:cubicBezTo>
                  <a:close/>
                  <a:moveTo>
                    <a:pt x="513" y="155"/>
                  </a:moveTo>
                  <a:cubicBezTo>
                    <a:pt x="537" y="155"/>
                    <a:pt x="561" y="167"/>
                    <a:pt x="584" y="179"/>
                  </a:cubicBezTo>
                  <a:cubicBezTo>
                    <a:pt x="608" y="191"/>
                    <a:pt x="620" y="203"/>
                    <a:pt x="644" y="215"/>
                  </a:cubicBezTo>
                  <a:cubicBezTo>
                    <a:pt x="656" y="227"/>
                    <a:pt x="668" y="239"/>
                    <a:pt x="680" y="251"/>
                  </a:cubicBezTo>
                  <a:cubicBezTo>
                    <a:pt x="644" y="227"/>
                    <a:pt x="596" y="203"/>
                    <a:pt x="549" y="191"/>
                  </a:cubicBezTo>
                  <a:cubicBezTo>
                    <a:pt x="525" y="179"/>
                    <a:pt x="501" y="179"/>
                    <a:pt x="465" y="179"/>
                  </a:cubicBezTo>
                  <a:lnTo>
                    <a:pt x="382" y="179"/>
                  </a:lnTo>
                  <a:cubicBezTo>
                    <a:pt x="358" y="179"/>
                    <a:pt x="346" y="179"/>
                    <a:pt x="322" y="191"/>
                  </a:cubicBezTo>
                  <a:cubicBezTo>
                    <a:pt x="321" y="191"/>
                    <a:pt x="319" y="191"/>
                    <a:pt x="317" y="192"/>
                  </a:cubicBezTo>
                  <a:lnTo>
                    <a:pt x="317" y="192"/>
                  </a:lnTo>
                  <a:cubicBezTo>
                    <a:pt x="337" y="184"/>
                    <a:pt x="354" y="175"/>
                    <a:pt x="370" y="167"/>
                  </a:cubicBezTo>
                  <a:cubicBezTo>
                    <a:pt x="394" y="155"/>
                    <a:pt x="418" y="155"/>
                    <a:pt x="453" y="155"/>
                  </a:cubicBezTo>
                  <a:close/>
                  <a:moveTo>
                    <a:pt x="394" y="334"/>
                  </a:moveTo>
                  <a:cubicBezTo>
                    <a:pt x="394" y="334"/>
                    <a:pt x="382" y="346"/>
                    <a:pt x="382" y="346"/>
                  </a:cubicBezTo>
                  <a:cubicBezTo>
                    <a:pt x="382" y="346"/>
                    <a:pt x="382" y="346"/>
                    <a:pt x="382" y="334"/>
                  </a:cubicBezTo>
                  <a:close/>
                  <a:moveTo>
                    <a:pt x="180" y="429"/>
                  </a:moveTo>
                  <a:cubicBezTo>
                    <a:pt x="180" y="453"/>
                    <a:pt x="180" y="477"/>
                    <a:pt x="191" y="489"/>
                  </a:cubicBezTo>
                  <a:cubicBezTo>
                    <a:pt x="191" y="501"/>
                    <a:pt x="191" y="513"/>
                    <a:pt x="203" y="524"/>
                  </a:cubicBezTo>
                  <a:cubicBezTo>
                    <a:pt x="203" y="548"/>
                    <a:pt x="203" y="560"/>
                    <a:pt x="203" y="584"/>
                  </a:cubicBezTo>
                  <a:cubicBezTo>
                    <a:pt x="203" y="608"/>
                    <a:pt x="215" y="632"/>
                    <a:pt x="227" y="655"/>
                  </a:cubicBezTo>
                  <a:cubicBezTo>
                    <a:pt x="215" y="644"/>
                    <a:pt x="191" y="632"/>
                    <a:pt x="180" y="608"/>
                  </a:cubicBezTo>
                  <a:cubicBezTo>
                    <a:pt x="180" y="596"/>
                    <a:pt x="180" y="596"/>
                    <a:pt x="168" y="584"/>
                  </a:cubicBezTo>
                  <a:cubicBezTo>
                    <a:pt x="168" y="560"/>
                    <a:pt x="156" y="536"/>
                    <a:pt x="156" y="513"/>
                  </a:cubicBezTo>
                  <a:cubicBezTo>
                    <a:pt x="156" y="501"/>
                    <a:pt x="156" y="489"/>
                    <a:pt x="156" y="477"/>
                  </a:cubicBezTo>
                  <a:cubicBezTo>
                    <a:pt x="156" y="465"/>
                    <a:pt x="156" y="465"/>
                    <a:pt x="156" y="453"/>
                  </a:cubicBezTo>
                  <a:cubicBezTo>
                    <a:pt x="168" y="453"/>
                    <a:pt x="168" y="441"/>
                    <a:pt x="180" y="429"/>
                  </a:cubicBezTo>
                  <a:close/>
                  <a:moveTo>
                    <a:pt x="465" y="1"/>
                  </a:moveTo>
                  <a:cubicBezTo>
                    <a:pt x="346" y="1"/>
                    <a:pt x="239" y="48"/>
                    <a:pt x="156" y="120"/>
                  </a:cubicBezTo>
                  <a:cubicBezTo>
                    <a:pt x="132" y="132"/>
                    <a:pt x="108" y="155"/>
                    <a:pt x="96" y="179"/>
                  </a:cubicBezTo>
                  <a:cubicBezTo>
                    <a:pt x="72" y="203"/>
                    <a:pt x="60" y="227"/>
                    <a:pt x="49" y="251"/>
                  </a:cubicBezTo>
                  <a:cubicBezTo>
                    <a:pt x="25" y="298"/>
                    <a:pt x="1" y="358"/>
                    <a:pt x="1" y="429"/>
                  </a:cubicBezTo>
                  <a:cubicBezTo>
                    <a:pt x="1" y="477"/>
                    <a:pt x="1" y="524"/>
                    <a:pt x="13" y="584"/>
                  </a:cubicBezTo>
                  <a:cubicBezTo>
                    <a:pt x="13" y="608"/>
                    <a:pt x="25" y="632"/>
                    <a:pt x="37" y="655"/>
                  </a:cubicBezTo>
                  <a:cubicBezTo>
                    <a:pt x="37" y="679"/>
                    <a:pt x="60" y="715"/>
                    <a:pt x="72" y="739"/>
                  </a:cubicBezTo>
                  <a:cubicBezTo>
                    <a:pt x="108" y="775"/>
                    <a:pt x="156" y="822"/>
                    <a:pt x="203" y="834"/>
                  </a:cubicBezTo>
                  <a:cubicBezTo>
                    <a:pt x="227" y="846"/>
                    <a:pt x="251" y="858"/>
                    <a:pt x="287" y="858"/>
                  </a:cubicBezTo>
                  <a:cubicBezTo>
                    <a:pt x="287" y="870"/>
                    <a:pt x="299" y="870"/>
                    <a:pt x="311" y="870"/>
                  </a:cubicBezTo>
                  <a:cubicBezTo>
                    <a:pt x="334" y="882"/>
                    <a:pt x="358" y="882"/>
                    <a:pt x="382" y="894"/>
                  </a:cubicBezTo>
                  <a:cubicBezTo>
                    <a:pt x="394" y="900"/>
                    <a:pt x="409" y="902"/>
                    <a:pt x="425" y="902"/>
                  </a:cubicBezTo>
                  <a:cubicBezTo>
                    <a:pt x="441" y="902"/>
                    <a:pt x="459" y="900"/>
                    <a:pt x="477" y="894"/>
                  </a:cubicBezTo>
                  <a:cubicBezTo>
                    <a:pt x="525" y="894"/>
                    <a:pt x="584" y="882"/>
                    <a:pt x="632" y="858"/>
                  </a:cubicBezTo>
                  <a:cubicBezTo>
                    <a:pt x="680" y="822"/>
                    <a:pt x="727" y="786"/>
                    <a:pt x="775" y="739"/>
                  </a:cubicBezTo>
                  <a:cubicBezTo>
                    <a:pt x="846" y="655"/>
                    <a:pt x="882" y="548"/>
                    <a:pt x="882" y="429"/>
                  </a:cubicBezTo>
                  <a:cubicBezTo>
                    <a:pt x="882" y="382"/>
                    <a:pt x="870" y="322"/>
                    <a:pt x="846" y="274"/>
                  </a:cubicBezTo>
                  <a:cubicBezTo>
                    <a:pt x="834" y="215"/>
                    <a:pt x="799" y="167"/>
                    <a:pt x="763" y="132"/>
                  </a:cubicBezTo>
                  <a:cubicBezTo>
                    <a:pt x="739" y="108"/>
                    <a:pt x="715" y="84"/>
                    <a:pt x="680" y="72"/>
                  </a:cubicBezTo>
                  <a:cubicBezTo>
                    <a:pt x="668" y="60"/>
                    <a:pt x="644" y="48"/>
                    <a:pt x="632" y="36"/>
                  </a:cubicBezTo>
                  <a:cubicBezTo>
                    <a:pt x="572" y="13"/>
                    <a:pt x="51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8" name="Google Shape;198;p31"/>
          <p:cNvGrpSpPr/>
          <p:nvPr/>
        </p:nvGrpSpPr>
        <p:grpSpPr>
          <a:xfrm rot="-1185365">
            <a:off x="7899282" y="509737"/>
            <a:ext cx="1229058" cy="1117487"/>
            <a:chOff x="2650625" y="4185475"/>
            <a:chExt cx="449175" cy="408400"/>
          </a:xfrm>
        </p:grpSpPr>
        <p:sp>
          <p:nvSpPr>
            <p:cNvPr id="199" name="Google Shape;199;p31"/>
            <p:cNvSpPr/>
            <p:nvPr/>
          </p:nvSpPr>
          <p:spPr>
            <a:xfrm>
              <a:off x="2665500" y="4198200"/>
              <a:ext cx="425375" cy="382100"/>
            </a:xfrm>
            <a:custGeom>
              <a:avLst/>
              <a:gdLst/>
              <a:ahLst/>
              <a:cxnLst/>
              <a:rect l="l" t="t" r="r" b="b"/>
              <a:pathLst>
                <a:path w="17015" h="15284" extrusionOk="0">
                  <a:moveTo>
                    <a:pt x="5346" y="1039"/>
                  </a:moveTo>
                  <a:cubicBezTo>
                    <a:pt x="5358" y="1051"/>
                    <a:pt x="5382" y="1051"/>
                    <a:pt x="5394" y="1063"/>
                  </a:cubicBezTo>
                  <a:cubicBezTo>
                    <a:pt x="5418" y="1087"/>
                    <a:pt x="5442" y="1110"/>
                    <a:pt x="5465" y="1146"/>
                  </a:cubicBezTo>
                  <a:cubicBezTo>
                    <a:pt x="5489" y="1158"/>
                    <a:pt x="5501" y="1182"/>
                    <a:pt x="5513" y="1218"/>
                  </a:cubicBezTo>
                  <a:cubicBezTo>
                    <a:pt x="5525" y="1229"/>
                    <a:pt x="5525" y="1253"/>
                    <a:pt x="5537" y="1277"/>
                  </a:cubicBezTo>
                  <a:cubicBezTo>
                    <a:pt x="5525" y="1289"/>
                    <a:pt x="5525" y="1301"/>
                    <a:pt x="5525" y="1313"/>
                  </a:cubicBezTo>
                  <a:cubicBezTo>
                    <a:pt x="5501" y="1301"/>
                    <a:pt x="5489" y="1289"/>
                    <a:pt x="5477" y="1277"/>
                  </a:cubicBezTo>
                  <a:cubicBezTo>
                    <a:pt x="5465" y="1277"/>
                    <a:pt x="5465" y="1265"/>
                    <a:pt x="5454" y="1265"/>
                  </a:cubicBezTo>
                  <a:cubicBezTo>
                    <a:pt x="5430" y="1241"/>
                    <a:pt x="5406" y="1229"/>
                    <a:pt x="5382" y="1218"/>
                  </a:cubicBezTo>
                  <a:cubicBezTo>
                    <a:pt x="5382" y="1206"/>
                    <a:pt x="5382" y="1194"/>
                    <a:pt x="5370" y="1170"/>
                  </a:cubicBezTo>
                  <a:cubicBezTo>
                    <a:pt x="5358" y="1134"/>
                    <a:pt x="5346" y="1110"/>
                    <a:pt x="5323" y="1087"/>
                  </a:cubicBezTo>
                  <a:cubicBezTo>
                    <a:pt x="5311" y="1087"/>
                    <a:pt x="5299" y="1075"/>
                    <a:pt x="5299" y="1075"/>
                  </a:cubicBezTo>
                  <a:lnTo>
                    <a:pt x="5287" y="1063"/>
                  </a:lnTo>
                  <a:lnTo>
                    <a:pt x="5263" y="1063"/>
                  </a:lnTo>
                  <a:cubicBezTo>
                    <a:pt x="5299" y="1051"/>
                    <a:pt x="5323" y="1039"/>
                    <a:pt x="5346" y="1039"/>
                  </a:cubicBezTo>
                  <a:close/>
                  <a:moveTo>
                    <a:pt x="5358" y="1396"/>
                  </a:moveTo>
                  <a:cubicBezTo>
                    <a:pt x="5382" y="1420"/>
                    <a:pt x="5394" y="1432"/>
                    <a:pt x="5418" y="1456"/>
                  </a:cubicBezTo>
                  <a:cubicBezTo>
                    <a:pt x="5394" y="1468"/>
                    <a:pt x="5382" y="1479"/>
                    <a:pt x="5370" y="1479"/>
                  </a:cubicBezTo>
                  <a:cubicBezTo>
                    <a:pt x="5358" y="1491"/>
                    <a:pt x="5346" y="1491"/>
                    <a:pt x="5334" y="1491"/>
                  </a:cubicBezTo>
                  <a:lnTo>
                    <a:pt x="5311" y="1491"/>
                  </a:lnTo>
                  <a:cubicBezTo>
                    <a:pt x="5287" y="1491"/>
                    <a:pt x="5275" y="1479"/>
                    <a:pt x="5251" y="1479"/>
                  </a:cubicBezTo>
                  <a:cubicBezTo>
                    <a:pt x="5239" y="1468"/>
                    <a:pt x="5227" y="1468"/>
                    <a:pt x="5215" y="1468"/>
                  </a:cubicBezTo>
                  <a:lnTo>
                    <a:pt x="5215" y="1456"/>
                  </a:lnTo>
                  <a:lnTo>
                    <a:pt x="5239" y="1456"/>
                  </a:lnTo>
                  <a:cubicBezTo>
                    <a:pt x="5263" y="1456"/>
                    <a:pt x="5275" y="1456"/>
                    <a:pt x="5287" y="1444"/>
                  </a:cubicBezTo>
                  <a:cubicBezTo>
                    <a:pt x="5311" y="1432"/>
                    <a:pt x="5323" y="1432"/>
                    <a:pt x="5334" y="1420"/>
                  </a:cubicBezTo>
                  <a:cubicBezTo>
                    <a:pt x="5334" y="1408"/>
                    <a:pt x="5346" y="1408"/>
                    <a:pt x="5358" y="1396"/>
                  </a:cubicBezTo>
                  <a:close/>
                  <a:moveTo>
                    <a:pt x="89" y="1"/>
                  </a:moveTo>
                  <a:cubicBezTo>
                    <a:pt x="48" y="1"/>
                    <a:pt x="11" y="32"/>
                    <a:pt x="0" y="63"/>
                  </a:cubicBezTo>
                  <a:cubicBezTo>
                    <a:pt x="0" y="86"/>
                    <a:pt x="0" y="110"/>
                    <a:pt x="12" y="122"/>
                  </a:cubicBezTo>
                  <a:cubicBezTo>
                    <a:pt x="24" y="146"/>
                    <a:pt x="48" y="158"/>
                    <a:pt x="60" y="158"/>
                  </a:cubicBezTo>
                  <a:cubicBezTo>
                    <a:pt x="191" y="194"/>
                    <a:pt x="310" y="217"/>
                    <a:pt x="489" y="253"/>
                  </a:cubicBezTo>
                  <a:lnTo>
                    <a:pt x="572" y="277"/>
                  </a:lnTo>
                  <a:lnTo>
                    <a:pt x="584" y="277"/>
                  </a:lnTo>
                  <a:cubicBezTo>
                    <a:pt x="643" y="289"/>
                    <a:pt x="703" y="301"/>
                    <a:pt x="751" y="313"/>
                  </a:cubicBezTo>
                  <a:cubicBezTo>
                    <a:pt x="834" y="325"/>
                    <a:pt x="905" y="348"/>
                    <a:pt x="977" y="360"/>
                  </a:cubicBezTo>
                  <a:cubicBezTo>
                    <a:pt x="1132" y="384"/>
                    <a:pt x="1286" y="408"/>
                    <a:pt x="1429" y="444"/>
                  </a:cubicBezTo>
                  <a:lnTo>
                    <a:pt x="1465" y="456"/>
                  </a:lnTo>
                  <a:lnTo>
                    <a:pt x="1501" y="456"/>
                  </a:lnTo>
                  <a:cubicBezTo>
                    <a:pt x="1715" y="503"/>
                    <a:pt x="1929" y="539"/>
                    <a:pt x="2144" y="587"/>
                  </a:cubicBezTo>
                  <a:cubicBezTo>
                    <a:pt x="2215" y="598"/>
                    <a:pt x="2275" y="610"/>
                    <a:pt x="2334" y="622"/>
                  </a:cubicBezTo>
                  <a:lnTo>
                    <a:pt x="2417" y="646"/>
                  </a:lnTo>
                  <a:lnTo>
                    <a:pt x="2525" y="658"/>
                  </a:lnTo>
                  <a:cubicBezTo>
                    <a:pt x="2596" y="682"/>
                    <a:pt x="2667" y="694"/>
                    <a:pt x="2739" y="706"/>
                  </a:cubicBezTo>
                  <a:lnTo>
                    <a:pt x="2882" y="741"/>
                  </a:lnTo>
                  <a:cubicBezTo>
                    <a:pt x="3037" y="777"/>
                    <a:pt x="3191" y="813"/>
                    <a:pt x="3346" y="848"/>
                  </a:cubicBezTo>
                  <a:cubicBezTo>
                    <a:pt x="3560" y="896"/>
                    <a:pt x="3787" y="944"/>
                    <a:pt x="4037" y="1015"/>
                  </a:cubicBezTo>
                  <a:cubicBezTo>
                    <a:pt x="4227" y="1051"/>
                    <a:pt x="4430" y="1110"/>
                    <a:pt x="4620" y="1158"/>
                  </a:cubicBezTo>
                  <a:cubicBezTo>
                    <a:pt x="4715" y="1182"/>
                    <a:pt x="4811" y="1206"/>
                    <a:pt x="4906" y="1229"/>
                  </a:cubicBezTo>
                  <a:cubicBezTo>
                    <a:pt x="4906" y="1241"/>
                    <a:pt x="4906" y="1253"/>
                    <a:pt x="4906" y="1265"/>
                  </a:cubicBezTo>
                  <a:cubicBezTo>
                    <a:pt x="4906" y="1301"/>
                    <a:pt x="4918" y="1325"/>
                    <a:pt x="4930" y="1360"/>
                  </a:cubicBezTo>
                  <a:cubicBezTo>
                    <a:pt x="4953" y="1408"/>
                    <a:pt x="4977" y="1456"/>
                    <a:pt x="5013" y="1503"/>
                  </a:cubicBezTo>
                  <a:cubicBezTo>
                    <a:pt x="5049" y="1539"/>
                    <a:pt x="5096" y="1575"/>
                    <a:pt x="5156" y="1610"/>
                  </a:cubicBezTo>
                  <a:lnTo>
                    <a:pt x="5180" y="1610"/>
                  </a:lnTo>
                  <a:cubicBezTo>
                    <a:pt x="5204" y="1634"/>
                    <a:pt x="5239" y="1646"/>
                    <a:pt x="5275" y="1646"/>
                  </a:cubicBezTo>
                  <a:lnTo>
                    <a:pt x="5323" y="1646"/>
                  </a:lnTo>
                  <a:cubicBezTo>
                    <a:pt x="5333" y="1650"/>
                    <a:pt x="5342" y="1651"/>
                    <a:pt x="5351" y="1651"/>
                  </a:cubicBezTo>
                  <a:cubicBezTo>
                    <a:pt x="5373" y="1651"/>
                    <a:pt x="5393" y="1643"/>
                    <a:pt x="5418" y="1634"/>
                  </a:cubicBezTo>
                  <a:cubicBezTo>
                    <a:pt x="5442" y="1634"/>
                    <a:pt x="5477" y="1622"/>
                    <a:pt x="5513" y="1599"/>
                  </a:cubicBezTo>
                  <a:cubicBezTo>
                    <a:pt x="5513" y="1599"/>
                    <a:pt x="5525" y="1587"/>
                    <a:pt x="5537" y="1587"/>
                  </a:cubicBezTo>
                  <a:lnTo>
                    <a:pt x="5561" y="1622"/>
                  </a:lnTo>
                  <a:lnTo>
                    <a:pt x="5585" y="1646"/>
                  </a:lnTo>
                  <a:lnTo>
                    <a:pt x="5596" y="1670"/>
                  </a:lnTo>
                  <a:lnTo>
                    <a:pt x="5656" y="1729"/>
                  </a:lnTo>
                  <a:lnTo>
                    <a:pt x="5704" y="1801"/>
                  </a:lnTo>
                  <a:lnTo>
                    <a:pt x="5739" y="1849"/>
                  </a:lnTo>
                  <a:lnTo>
                    <a:pt x="5763" y="1872"/>
                  </a:lnTo>
                  <a:cubicBezTo>
                    <a:pt x="5811" y="1920"/>
                    <a:pt x="5858" y="1980"/>
                    <a:pt x="5906" y="2039"/>
                  </a:cubicBezTo>
                  <a:lnTo>
                    <a:pt x="6156" y="2349"/>
                  </a:lnTo>
                  <a:lnTo>
                    <a:pt x="6204" y="2396"/>
                  </a:lnTo>
                  <a:lnTo>
                    <a:pt x="6216" y="2408"/>
                  </a:lnTo>
                  <a:cubicBezTo>
                    <a:pt x="6251" y="2444"/>
                    <a:pt x="6275" y="2491"/>
                    <a:pt x="6323" y="2527"/>
                  </a:cubicBezTo>
                  <a:cubicBezTo>
                    <a:pt x="6644" y="2884"/>
                    <a:pt x="6966" y="3253"/>
                    <a:pt x="7287" y="3611"/>
                  </a:cubicBezTo>
                  <a:cubicBezTo>
                    <a:pt x="7299" y="3623"/>
                    <a:pt x="7323" y="3646"/>
                    <a:pt x="7335" y="3670"/>
                  </a:cubicBezTo>
                  <a:cubicBezTo>
                    <a:pt x="7370" y="3706"/>
                    <a:pt x="7406" y="3742"/>
                    <a:pt x="7430" y="3777"/>
                  </a:cubicBezTo>
                  <a:lnTo>
                    <a:pt x="7513" y="3873"/>
                  </a:lnTo>
                  <a:lnTo>
                    <a:pt x="7597" y="3968"/>
                  </a:lnTo>
                  <a:lnTo>
                    <a:pt x="8180" y="4647"/>
                  </a:lnTo>
                  <a:cubicBezTo>
                    <a:pt x="8240" y="4730"/>
                    <a:pt x="8311" y="4813"/>
                    <a:pt x="8371" y="4897"/>
                  </a:cubicBezTo>
                  <a:lnTo>
                    <a:pt x="8382" y="4897"/>
                  </a:lnTo>
                  <a:lnTo>
                    <a:pt x="8442" y="4980"/>
                  </a:lnTo>
                  <a:lnTo>
                    <a:pt x="9025" y="5682"/>
                  </a:lnTo>
                  <a:cubicBezTo>
                    <a:pt x="9228" y="5932"/>
                    <a:pt x="9430" y="6182"/>
                    <a:pt x="9621" y="6421"/>
                  </a:cubicBezTo>
                  <a:lnTo>
                    <a:pt x="9835" y="6682"/>
                  </a:lnTo>
                  <a:lnTo>
                    <a:pt x="10561" y="7599"/>
                  </a:lnTo>
                  <a:cubicBezTo>
                    <a:pt x="10645" y="7683"/>
                    <a:pt x="10716" y="7778"/>
                    <a:pt x="10788" y="7873"/>
                  </a:cubicBezTo>
                  <a:lnTo>
                    <a:pt x="10811" y="7909"/>
                  </a:lnTo>
                  <a:cubicBezTo>
                    <a:pt x="10942" y="8076"/>
                    <a:pt x="11073" y="8230"/>
                    <a:pt x="11204" y="8397"/>
                  </a:cubicBezTo>
                  <a:cubicBezTo>
                    <a:pt x="11526" y="8790"/>
                    <a:pt x="11847" y="9195"/>
                    <a:pt x="12157" y="9588"/>
                  </a:cubicBezTo>
                  <a:cubicBezTo>
                    <a:pt x="12181" y="9623"/>
                    <a:pt x="12204" y="9647"/>
                    <a:pt x="12228" y="9683"/>
                  </a:cubicBezTo>
                  <a:lnTo>
                    <a:pt x="12240" y="9683"/>
                  </a:lnTo>
                  <a:lnTo>
                    <a:pt x="12276" y="9730"/>
                  </a:lnTo>
                  <a:lnTo>
                    <a:pt x="12490" y="9992"/>
                  </a:lnTo>
                  <a:lnTo>
                    <a:pt x="12550" y="10052"/>
                  </a:lnTo>
                  <a:lnTo>
                    <a:pt x="12907" y="10469"/>
                  </a:lnTo>
                  <a:lnTo>
                    <a:pt x="13062" y="10659"/>
                  </a:lnTo>
                  <a:cubicBezTo>
                    <a:pt x="13133" y="10754"/>
                    <a:pt x="13216" y="10850"/>
                    <a:pt x="13300" y="10933"/>
                  </a:cubicBezTo>
                  <a:lnTo>
                    <a:pt x="13383" y="11052"/>
                  </a:lnTo>
                  <a:lnTo>
                    <a:pt x="13895" y="11659"/>
                  </a:lnTo>
                  <a:lnTo>
                    <a:pt x="13907" y="11671"/>
                  </a:lnTo>
                  <a:lnTo>
                    <a:pt x="14324" y="12207"/>
                  </a:lnTo>
                  <a:cubicBezTo>
                    <a:pt x="14359" y="12255"/>
                    <a:pt x="14395" y="12302"/>
                    <a:pt x="14431" y="12338"/>
                  </a:cubicBezTo>
                  <a:cubicBezTo>
                    <a:pt x="14502" y="12433"/>
                    <a:pt x="14598" y="12540"/>
                    <a:pt x="14681" y="12648"/>
                  </a:cubicBezTo>
                  <a:lnTo>
                    <a:pt x="14776" y="12778"/>
                  </a:lnTo>
                  <a:lnTo>
                    <a:pt x="15205" y="13290"/>
                  </a:lnTo>
                  <a:cubicBezTo>
                    <a:pt x="15300" y="13410"/>
                    <a:pt x="15407" y="13529"/>
                    <a:pt x="15491" y="13636"/>
                  </a:cubicBezTo>
                  <a:lnTo>
                    <a:pt x="15598" y="13755"/>
                  </a:lnTo>
                  <a:cubicBezTo>
                    <a:pt x="15681" y="13862"/>
                    <a:pt x="15776" y="13969"/>
                    <a:pt x="15860" y="14076"/>
                  </a:cubicBezTo>
                  <a:lnTo>
                    <a:pt x="15943" y="14160"/>
                  </a:lnTo>
                  <a:cubicBezTo>
                    <a:pt x="16038" y="14279"/>
                    <a:pt x="16133" y="14398"/>
                    <a:pt x="16241" y="14517"/>
                  </a:cubicBezTo>
                  <a:cubicBezTo>
                    <a:pt x="16336" y="14636"/>
                    <a:pt x="16443" y="14755"/>
                    <a:pt x="16538" y="14874"/>
                  </a:cubicBezTo>
                  <a:cubicBezTo>
                    <a:pt x="16574" y="14910"/>
                    <a:pt x="16598" y="14945"/>
                    <a:pt x="16634" y="14981"/>
                  </a:cubicBezTo>
                  <a:lnTo>
                    <a:pt x="16681" y="15041"/>
                  </a:lnTo>
                  <a:lnTo>
                    <a:pt x="16753" y="15124"/>
                  </a:lnTo>
                  <a:lnTo>
                    <a:pt x="16764" y="15148"/>
                  </a:lnTo>
                  <a:cubicBezTo>
                    <a:pt x="16788" y="15172"/>
                    <a:pt x="16812" y="15207"/>
                    <a:pt x="16836" y="15231"/>
                  </a:cubicBezTo>
                  <a:lnTo>
                    <a:pt x="16848" y="15243"/>
                  </a:lnTo>
                  <a:cubicBezTo>
                    <a:pt x="16848" y="15255"/>
                    <a:pt x="16872" y="15279"/>
                    <a:pt x="16895" y="15279"/>
                  </a:cubicBezTo>
                  <a:cubicBezTo>
                    <a:pt x="16902" y="15282"/>
                    <a:pt x="16909" y="15284"/>
                    <a:pt x="16916" y="15284"/>
                  </a:cubicBezTo>
                  <a:cubicBezTo>
                    <a:pt x="16933" y="15284"/>
                    <a:pt x="16950" y="15275"/>
                    <a:pt x="16967" y="15267"/>
                  </a:cubicBezTo>
                  <a:cubicBezTo>
                    <a:pt x="16979" y="15255"/>
                    <a:pt x="17003" y="15243"/>
                    <a:pt x="17003" y="15219"/>
                  </a:cubicBezTo>
                  <a:cubicBezTo>
                    <a:pt x="17015" y="15195"/>
                    <a:pt x="17003" y="15172"/>
                    <a:pt x="16991" y="15148"/>
                  </a:cubicBezTo>
                  <a:cubicBezTo>
                    <a:pt x="16979" y="15124"/>
                    <a:pt x="16967" y="15112"/>
                    <a:pt x="16943" y="15088"/>
                  </a:cubicBezTo>
                  <a:cubicBezTo>
                    <a:pt x="16943" y="15076"/>
                    <a:pt x="16943" y="15076"/>
                    <a:pt x="16931" y="15076"/>
                  </a:cubicBezTo>
                  <a:lnTo>
                    <a:pt x="16907" y="15053"/>
                  </a:lnTo>
                  <a:lnTo>
                    <a:pt x="16884" y="15017"/>
                  </a:lnTo>
                  <a:lnTo>
                    <a:pt x="16872" y="14993"/>
                  </a:lnTo>
                  <a:cubicBezTo>
                    <a:pt x="16836" y="14969"/>
                    <a:pt x="16812" y="14934"/>
                    <a:pt x="16788" y="14898"/>
                  </a:cubicBezTo>
                  <a:lnTo>
                    <a:pt x="16681" y="14779"/>
                  </a:lnTo>
                  <a:lnTo>
                    <a:pt x="16586" y="14648"/>
                  </a:lnTo>
                  <a:cubicBezTo>
                    <a:pt x="16455" y="14505"/>
                    <a:pt x="16336" y="14362"/>
                    <a:pt x="16181" y="14183"/>
                  </a:cubicBezTo>
                  <a:lnTo>
                    <a:pt x="16122" y="14112"/>
                  </a:lnTo>
                  <a:cubicBezTo>
                    <a:pt x="16002" y="13981"/>
                    <a:pt x="15895" y="13838"/>
                    <a:pt x="15776" y="13707"/>
                  </a:cubicBezTo>
                  <a:lnTo>
                    <a:pt x="15633" y="13529"/>
                  </a:lnTo>
                  <a:lnTo>
                    <a:pt x="15479" y="13362"/>
                  </a:lnTo>
                  <a:cubicBezTo>
                    <a:pt x="15443" y="13314"/>
                    <a:pt x="15407" y="13267"/>
                    <a:pt x="15371" y="13219"/>
                  </a:cubicBezTo>
                  <a:lnTo>
                    <a:pt x="15252" y="13088"/>
                  </a:lnTo>
                  <a:lnTo>
                    <a:pt x="14776" y="12493"/>
                  </a:lnTo>
                  <a:lnTo>
                    <a:pt x="14776" y="12505"/>
                  </a:lnTo>
                  <a:lnTo>
                    <a:pt x="14550" y="12207"/>
                  </a:lnTo>
                  <a:lnTo>
                    <a:pt x="14359" y="11957"/>
                  </a:lnTo>
                  <a:lnTo>
                    <a:pt x="14312" y="11897"/>
                  </a:lnTo>
                  <a:lnTo>
                    <a:pt x="14097" y="11647"/>
                  </a:lnTo>
                  <a:lnTo>
                    <a:pt x="14086" y="11624"/>
                  </a:lnTo>
                  <a:lnTo>
                    <a:pt x="14074" y="11612"/>
                  </a:lnTo>
                  <a:cubicBezTo>
                    <a:pt x="14062" y="11588"/>
                    <a:pt x="14038" y="11564"/>
                    <a:pt x="14014" y="11528"/>
                  </a:cubicBezTo>
                  <a:lnTo>
                    <a:pt x="13597" y="11028"/>
                  </a:lnTo>
                  <a:lnTo>
                    <a:pt x="13502" y="10909"/>
                  </a:lnTo>
                  <a:lnTo>
                    <a:pt x="13395" y="10790"/>
                  </a:lnTo>
                  <a:lnTo>
                    <a:pt x="13371" y="10754"/>
                  </a:lnTo>
                  <a:cubicBezTo>
                    <a:pt x="13312" y="10683"/>
                    <a:pt x="13240" y="10600"/>
                    <a:pt x="13181" y="10528"/>
                  </a:cubicBezTo>
                  <a:lnTo>
                    <a:pt x="13038" y="10362"/>
                  </a:lnTo>
                  <a:lnTo>
                    <a:pt x="13002" y="10314"/>
                  </a:lnTo>
                  <a:cubicBezTo>
                    <a:pt x="12764" y="10028"/>
                    <a:pt x="12526" y="9754"/>
                    <a:pt x="12288" y="9469"/>
                  </a:cubicBezTo>
                  <a:lnTo>
                    <a:pt x="12062" y="9183"/>
                  </a:lnTo>
                  <a:cubicBezTo>
                    <a:pt x="11823" y="8885"/>
                    <a:pt x="11573" y="8576"/>
                    <a:pt x="11335" y="8278"/>
                  </a:cubicBezTo>
                  <a:lnTo>
                    <a:pt x="11300" y="8230"/>
                  </a:lnTo>
                  <a:cubicBezTo>
                    <a:pt x="11240" y="8159"/>
                    <a:pt x="11180" y="8076"/>
                    <a:pt x="11121" y="8004"/>
                  </a:cubicBezTo>
                  <a:lnTo>
                    <a:pt x="11109" y="7992"/>
                  </a:lnTo>
                  <a:cubicBezTo>
                    <a:pt x="11073" y="7945"/>
                    <a:pt x="11026" y="7897"/>
                    <a:pt x="10990" y="7849"/>
                  </a:cubicBezTo>
                  <a:lnTo>
                    <a:pt x="10788" y="7587"/>
                  </a:lnTo>
                  <a:lnTo>
                    <a:pt x="10418" y="7135"/>
                  </a:lnTo>
                  <a:cubicBezTo>
                    <a:pt x="10264" y="6933"/>
                    <a:pt x="10097" y="6730"/>
                    <a:pt x="9930" y="6528"/>
                  </a:cubicBezTo>
                  <a:lnTo>
                    <a:pt x="9787" y="6349"/>
                  </a:lnTo>
                  <a:lnTo>
                    <a:pt x="9645" y="6171"/>
                  </a:lnTo>
                  <a:lnTo>
                    <a:pt x="9525" y="6028"/>
                  </a:lnTo>
                  <a:lnTo>
                    <a:pt x="9478" y="5968"/>
                  </a:lnTo>
                  <a:cubicBezTo>
                    <a:pt x="9406" y="5885"/>
                    <a:pt x="9335" y="5801"/>
                    <a:pt x="9275" y="5718"/>
                  </a:cubicBezTo>
                  <a:cubicBezTo>
                    <a:pt x="9180" y="5599"/>
                    <a:pt x="9085" y="5492"/>
                    <a:pt x="9002" y="5385"/>
                  </a:cubicBezTo>
                  <a:lnTo>
                    <a:pt x="8871" y="5218"/>
                  </a:lnTo>
                  <a:lnTo>
                    <a:pt x="8621" y="4920"/>
                  </a:lnTo>
                  <a:lnTo>
                    <a:pt x="8371" y="4623"/>
                  </a:lnTo>
                  <a:cubicBezTo>
                    <a:pt x="8347" y="4587"/>
                    <a:pt x="8323" y="4551"/>
                    <a:pt x="8299" y="4527"/>
                  </a:cubicBezTo>
                  <a:cubicBezTo>
                    <a:pt x="8204" y="4420"/>
                    <a:pt x="8121" y="4313"/>
                    <a:pt x="8037" y="4218"/>
                  </a:cubicBezTo>
                  <a:lnTo>
                    <a:pt x="7787" y="3932"/>
                  </a:lnTo>
                  <a:lnTo>
                    <a:pt x="7549" y="3646"/>
                  </a:lnTo>
                  <a:cubicBezTo>
                    <a:pt x="7525" y="3611"/>
                    <a:pt x="7490" y="3587"/>
                    <a:pt x="7466" y="3551"/>
                  </a:cubicBezTo>
                  <a:lnTo>
                    <a:pt x="7454" y="3539"/>
                  </a:lnTo>
                  <a:lnTo>
                    <a:pt x="7406" y="3492"/>
                  </a:lnTo>
                  <a:lnTo>
                    <a:pt x="7097" y="3134"/>
                  </a:lnTo>
                  <a:cubicBezTo>
                    <a:pt x="6966" y="2992"/>
                    <a:pt x="6835" y="2849"/>
                    <a:pt x="6704" y="2706"/>
                  </a:cubicBezTo>
                  <a:lnTo>
                    <a:pt x="6573" y="2551"/>
                  </a:lnTo>
                  <a:lnTo>
                    <a:pt x="6442" y="2408"/>
                  </a:lnTo>
                  <a:cubicBezTo>
                    <a:pt x="6406" y="2361"/>
                    <a:pt x="6370" y="2325"/>
                    <a:pt x="6335" y="2277"/>
                  </a:cubicBezTo>
                  <a:lnTo>
                    <a:pt x="6323" y="2265"/>
                  </a:lnTo>
                  <a:lnTo>
                    <a:pt x="6287" y="2218"/>
                  </a:lnTo>
                  <a:lnTo>
                    <a:pt x="6156" y="2075"/>
                  </a:lnTo>
                  <a:lnTo>
                    <a:pt x="6025" y="1920"/>
                  </a:lnTo>
                  <a:cubicBezTo>
                    <a:pt x="5977" y="1860"/>
                    <a:pt x="5930" y="1801"/>
                    <a:pt x="5882" y="1753"/>
                  </a:cubicBezTo>
                  <a:lnTo>
                    <a:pt x="5858" y="1718"/>
                  </a:lnTo>
                  <a:lnTo>
                    <a:pt x="5823" y="1670"/>
                  </a:lnTo>
                  <a:lnTo>
                    <a:pt x="5787" y="1622"/>
                  </a:lnTo>
                  <a:lnTo>
                    <a:pt x="5739" y="1575"/>
                  </a:lnTo>
                  <a:lnTo>
                    <a:pt x="5715" y="1539"/>
                  </a:lnTo>
                  <a:cubicBezTo>
                    <a:pt x="5692" y="1515"/>
                    <a:pt x="5668" y="1479"/>
                    <a:pt x="5644" y="1456"/>
                  </a:cubicBezTo>
                  <a:cubicBezTo>
                    <a:pt x="5668" y="1432"/>
                    <a:pt x="5680" y="1408"/>
                    <a:pt x="5680" y="1372"/>
                  </a:cubicBezTo>
                  <a:cubicBezTo>
                    <a:pt x="5692" y="1348"/>
                    <a:pt x="5692" y="1325"/>
                    <a:pt x="5692" y="1301"/>
                  </a:cubicBezTo>
                  <a:cubicBezTo>
                    <a:pt x="5692" y="1289"/>
                    <a:pt x="5692" y="1277"/>
                    <a:pt x="5692" y="1253"/>
                  </a:cubicBezTo>
                  <a:cubicBezTo>
                    <a:pt x="5692" y="1229"/>
                    <a:pt x="5692" y="1206"/>
                    <a:pt x="5692" y="1182"/>
                  </a:cubicBezTo>
                  <a:cubicBezTo>
                    <a:pt x="5692" y="1158"/>
                    <a:pt x="5692" y="1134"/>
                    <a:pt x="5680" y="1098"/>
                  </a:cubicBezTo>
                  <a:cubicBezTo>
                    <a:pt x="5680" y="1075"/>
                    <a:pt x="5668" y="1063"/>
                    <a:pt x="5656" y="1039"/>
                  </a:cubicBezTo>
                  <a:lnTo>
                    <a:pt x="5644" y="1027"/>
                  </a:lnTo>
                  <a:cubicBezTo>
                    <a:pt x="5632" y="991"/>
                    <a:pt x="5620" y="968"/>
                    <a:pt x="5608" y="956"/>
                  </a:cubicBezTo>
                  <a:cubicBezTo>
                    <a:pt x="5596" y="932"/>
                    <a:pt x="5573" y="896"/>
                    <a:pt x="5549" y="872"/>
                  </a:cubicBezTo>
                  <a:cubicBezTo>
                    <a:pt x="5525" y="848"/>
                    <a:pt x="5501" y="837"/>
                    <a:pt x="5477" y="825"/>
                  </a:cubicBezTo>
                  <a:cubicBezTo>
                    <a:pt x="5454" y="813"/>
                    <a:pt x="5430" y="801"/>
                    <a:pt x="5394" y="789"/>
                  </a:cubicBezTo>
                  <a:cubicBezTo>
                    <a:pt x="5374" y="784"/>
                    <a:pt x="5353" y="781"/>
                    <a:pt x="5329" y="781"/>
                  </a:cubicBezTo>
                  <a:cubicBezTo>
                    <a:pt x="5295" y="781"/>
                    <a:pt x="5257" y="787"/>
                    <a:pt x="5215" y="801"/>
                  </a:cubicBezTo>
                  <a:cubicBezTo>
                    <a:pt x="5168" y="813"/>
                    <a:pt x="5120" y="848"/>
                    <a:pt x="5073" y="884"/>
                  </a:cubicBezTo>
                  <a:cubicBezTo>
                    <a:pt x="5025" y="920"/>
                    <a:pt x="4989" y="968"/>
                    <a:pt x="4953" y="1015"/>
                  </a:cubicBezTo>
                  <a:cubicBezTo>
                    <a:pt x="4942" y="1027"/>
                    <a:pt x="4942" y="1051"/>
                    <a:pt x="4930" y="1075"/>
                  </a:cubicBezTo>
                  <a:cubicBezTo>
                    <a:pt x="4596" y="979"/>
                    <a:pt x="4227" y="884"/>
                    <a:pt x="3775" y="777"/>
                  </a:cubicBezTo>
                  <a:cubicBezTo>
                    <a:pt x="3406" y="682"/>
                    <a:pt x="3013" y="598"/>
                    <a:pt x="2537" y="503"/>
                  </a:cubicBezTo>
                  <a:cubicBezTo>
                    <a:pt x="2096" y="408"/>
                    <a:pt x="1679" y="325"/>
                    <a:pt x="1274" y="241"/>
                  </a:cubicBezTo>
                  <a:lnTo>
                    <a:pt x="1096" y="217"/>
                  </a:lnTo>
                  <a:lnTo>
                    <a:pt x="917" y="182"/>
                  </a:lnTo>
                  <a:lnTo>
                    <a:pt x="870" y="170"/>
                  </a:lnTo>
                  <a:cubicBezTo>
                    <a:pt x="834" y="158"/>
                    <a:pt x="798" y="158"/>
                    <a:pt x="762" y="146"/>
                  </a:cubicBezTo>
                  <a:lnTo>
                    <a:pt x="632" y="122"/>
                  </a:lnTo>
                  <a:cubicBezTo>
                    <a:pt x="465" y="86"/>
                    <a:pt x="286" y="51"/>
                    <a:pt x="108" y="3"/>
                  </a:cubicBezTo>
                  <a:cubicBezTo>
                    <a:pt x="101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1"/>
            <p:cNvSpPr/>
            <p:nvPr/>
          </p:nvSpPr>
          <p:spPr>
            <a:xfrm>
              <a:off x="2650625" y="4185475"/>
              <a:ext cx="22350" cy="23225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298" y="631"/>
                  </a:moveTo>
                  <a:lnTo>
                    <a:pt x="298" y="631"/>
                  </a:lnTo>
                  <a:cubicBezTo>
                    <a:pt x="322" y="643"/>
                    <a:pt x="345" y="667"/>
                    <a:pt x="369" y="667"/>
                  </a:cubicBezTo>
                  <a:lnTo>
                    <a:pt x="345" y="667"/>
                  </a:lnTo>
                  <a:cubicBezTo>
                    <a:pt x="334" y="655"/>
                    <a:pt x="322" y="655"/>
                    <a:pt x="310" y="643"/>
                  </a:cubicBezTo>
                  <a:cubicBezTo>
                    <a:pt x="310" y="643"/>
                    <a:pt x="298" y="631"/>
                    <a:pt x="298" y="631"/>
                  </a:cubicBezTo>
                  <a:close/>
                  <a:moveTo>
                    <a:pt x="381" y="203"/>
                  </a:moveTo>
                  <a:cubicBezTo>
                    <a:pt x="417" y="203"/>
                    <a:pt x="453" y="214"/>
                    <a:pt x="476" y="226"/>
                  </a:cubicBezTo>
                  <a:cubicBezTo>
                    <a:pt x="512" y="238"/>
                    <a:pt x="548" y="262"/>
                    <a:pt x="584" y="274"/>
                  </a:cubicBezTo>
                  <a:cubicBezTo>
                    <a:pt x="607" y="298"/>
                    <a:pt x="631" y="322"/>
                    <a:pt x="655" y="345"/>
                  </a:cubicBezTo>
                  <a:cubicBezTo>
                    <a:pt x="667" y="369"/>
                    <a:pt x="679" y="393"/>
                    <a:pt x="691" y="417"/>
                  </a:cubicBezTo>
                  <a:cubicBezTo>
                    <a:pt x="703" y="429"/>
                    <a:pt x="703" y="453"/>
                    <a:pt x="715" y="464"/>
                  </a:cubicBezTo>
                  <a:cubicBezTo>
                    <a:pt x="715" y="488"/>
                    <a:pt x="715" y="512"/>
                    <a:pt x="715" y="536"/>
                  </a:cubicBezTo>
                  <a:cubicBezTo>
                    <a:pt x="703" y="560"/>
                    <a:pt x="703" y="595"/>
                    <a:pt x="691" y="619"/>
                  </a:cubicBezTo>
                  <a:cubicBezTo>
                    <a:pt x="679" y="643"/>
                    <a:pt x="667" y="679"/>
                    <a:pt x="643" y="703"/>
                  </a:cubicBezTo>
                  <a:cubicBezTo>
                    <a:pt x="631" y="726"/>
                    <a:pt x="619" y="738"/>
                    <a:pt x="595" y="750"/>
                  </a:cubicBezTo>
                  <a:cubicBezTo>
                    <a:pt x="584" y="762"/>
                    <a:pt x="572" y="774"/>
                    <a:pt x="560" y="774"/>
                  </a:cubicBezTo>
                  <a:cubicBezTo>
                    <a:pt x="548" y="774"/>
                    <a:pt x="548" y="786"/>
                    <a:pt x="536" y="786"/>
                  </a:cubicBezTo>
                  <a:cubicBezTo>
                    <a:pt x="536" y="786"/>
                    <a:pt x="548" y="774"/>
                    <a:pt x="548" y="774"/>
                  </a:cubicBezTo>
                  <a:cubicBezTo>
                    <a:pt x="560" y="762"/>
                    <a:pt x="584" y="750"/>
                    <a:pt x="595" y="738"/>
                  </a:cubicBezTo>
                  <a:cubicBezTo>
                    <a:pt x="607" y="726"/>
                    <a:pt x="619" y="703"/>
                    <a:pt x="631" y="691"/>
                  </a:cubicBezTo>
                  <a:cubicBezTo>
                    <a:pt x="643" y="667"/>
                    <a:pt x="655" y="643"/>
                    <a:pt x="655" y="619"/>
                  </a:cubicBezTo>
                  <a:cubicBezTo>
                    <a:pt x="667" y="595"/>
                    <a:pt x="667" y="572"/>
                    <a:pt x="667" y="548"/>
                  </a:cubicBezTo>
                  <a:cubicBezTo>
                    <a:pt x="667" y="512"/>
                    <a:pt x="655" y="488"/>
                    <a:pt x="643" y="453"/>
                  </a:cubicBezTo>
                  <a:cubicBezTo>
                    <a:pt x="631" y="405"/>
                    <a:pt x="607" y="369"/>
                    <a:pt x="572" y="334"/>
                  </a:cubicBezTo>
                  <a:cubicBezTo>
                    <a:pt x="536" y="286"/>
                    <a:pt x="488" y="250"/>
                    <a:pt x="429" y="238"/>
                  </a:cubicBezTo>
                  <a:cubicBezTo>
                    <a:pt x="405" y="226"/>
                    <a:pt x="381" y="214"/>
                    <a:pt x="357" y="214"/>
                  </a:cubicBezTo>
                  <a:cubicBezTo>
                    <a:pt x="334" y="214"/>
                    <a:pt x="310" y="214"/>
                    <a:pt x="286" y="226"/>
                  </a:cubicBezTo>
                  <a:cubicBezTo>
                    <a:pt x="226" y="238"/>
                    <a:pt x="179" y="286"/>
                    <a:pt x="167" y="345"/>
                  </a:cubicBezTo>
                  <a:cubicBezTo>
                    <a:pt x="155" y="381"/>
                    <a:pt x="155" y="417"/>
                    <a:pt x="167" y="453"/>
                  </a:cubicBezTo>
                  <a:cubicBezTo>
                    <a:pt x="155" y="429"/>
                    <a:pt x="155" y="417"/>
                    <a:pt x="143" y="393"/>
                  </a:cubicBezTo>
                  <a:cubicBezTo>
                    <a:pt x="155" y="381"/>
                    <a:pt x="155" y="357"/>
                    <a:pt x="167" y="334"/>
                  </a:cubicBezTo>
                  <a:cubicBezTo>
                    <a:pt x="179" y="310"/>
                    <a:pt x="191" y="286"/>
                    <a:pt x="203" y="262"/>
                  </a:cubicBezTo>
                  <a:cubicBezTo>
                    <a:pt x="214" y="250"/>
                    <a:pt x="226" y="238"/>
                    <a:pt x="238" y="226"/>
                  </a:cubicBezTo>
                  <a:cubicBezTo>
                    <a:pt x="238" y="226"/>
                    <a:pt x="238" y="226"/>
                    <a:pt x="238" y="214"/>
                  </a:cubicBezTo>
                  <a:cubicBezTo>
                    <a:pt x="262" y="214"/>
                    <a:pt x="286" y="203"/>
                    <a:pt x="310" y="203"/>
                  </a:cubicBezTo>
                  <a:close/>
                  <a:moveTo>
                    <a:pt x="369" y="0"/>
                  </a:moveTo>
                  <a:cubicBezTo>
                    <a:pt x="298" y="12"/>
                    <a:pt x="226" y="48"/>
                    <a:pt x="167" y="95"/>
                  </a:cubicBezTo>
                  <a:cubicBezTo>
                    <a:pt x="143" y="107"/>
                    <a:pt x="119" y="131"/>
                    <a:pt x="95" y="155"/>
                  </a:cubicBezTo>
                  <a:cubicBezTo>
                    <a:pt x="48" y="191"/>
                    <a:pt x="24" y="238"/>
                    <a:pt x="12" y="286"/>
                  </a:cubicBezTo>
                  <a:cubicBezTo>
                    <a:pt x="0" y="334"/>
                    <a:pt x="0" y="369"/>
                    <a:pt x="0" y="417"/>
                  </a:cubicBezTo>
                  <a:cubicBezTo>
                    <a:pt x="0" y="429"/>
                    <a:pt x="0" y="441"/>
                    <a:pt x="0" y="453"/>
                  </a:cubicBezTo>
                  <a:cubicBezTo>
                    <a:pt x="12" y="572"/>
                    <a:pt x="72" y="667"/>
                    <a:pt x="131" y="750"/>
                  </a:cubicBezTo>
                  <a:cubicBezTo>
                    <a:pt x="167" y="786"/>
                    <a:pt x="203" y="822"/>
                    <a:pt x="238" y="845"/>
                  </a:cubicBezTo>
                  <a:cubicBezTo>
                    <a:pt x="286" y="881"/>
                    <a:pt x="334" y="905"/>
                    <a:pt x="393" y="917"/>
                  </a:cubicBezTo>
                  <a:cubicBezTo>
                    <a:pt x="441" y="929"/>
                    <a:pt x="500" y="929"/>
                    <a:pt x="548" y="929"/>
                  </a:cubicBezTo>
                  <a:cubicBezTo>
                    <a:pt x="595" y="917"/>
                    <a:pt x="643" y="893"/>
                    <a:pt x="691" y="857"/>
                  </a:cubicBezTo>
                  <a:cubicBezTo>
                    <a:pt x="738" y="822"/>
                    <a:pt x="774" y="762"/>
                    <a:pt x="810" y="703"/>
                  </a:cubicBezTo>
                  <a:cubicBezTo>
                    <a:pt x="814" y="705"/>
                    <a:pt x="819" y="706"/>
                    <a:pt x="823" y="706"/>
                  </a:cubicBezTo>
                  <a:cubicBezTo>
                    <a:pt x="846" y="706"/>
                    <a:pt x="871" y="684"/>
                    <a:pt x="881" y="655"/>
                  </a:cubicBezTo>
                  <a:lnTo>
                    <a:pt x="869" y="655"/>
                  </a:lnTo>
                  <a:cubicBezTo>
                    <a:pt x="881" y="607"/>
                    <a:pt x="893" y="560"/>
                    <a:pt x="893" y="512"/>
                  </a:cubicBezTo>
                  <a:cubicBezTo>
                    <a:pt x="881" y="453"/>
                    <a:pt x="869" y="393"/>
                    <a:pt x="846" y="345"/>
                  </a:cubicBezTo>
                  <a:cubicBezTo>
                    <a:pt x="822" y="298"/>
                    <a:pt x="798" y="262"/>
                    <a:pt x="762" y="226"/>
                  </a:cubicBezTo>
                  <a:cubicBezTo>
                    <a:pt x="738" y="179"/>
                    <a:pt x="703" y="143"/>
                    <a:pt x="667" y="95"/>
                  </a:cubicBezTo>
                  <a:cubicBezTo>
                    <a:pt x="655" y="83"/>
                    <a:pt x="631" y="72"/>
                    <a:pt x="607" y="48"/>
                  </a:cubicBezTo>
                  <a:cubicBezTo>
                    <a:pt x="584" y="36"/>
                    <a:pt x="560" y="24"/>
                    <a:pt x="536" y="12"/>
                  </a:cubicBezTo>
                  <a:cubicBezTo>
                    <a:pt x="476" y="0"/>
                    <a:pt x="429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1"/>
            <p:cNvSpPr/>
            <p:nvPr/>
          </p:nvSpPr>
          <p:spPr>
            <a:xfrm>
              <a:off x="3075675" y="4570200"/>
              <a:ext cx="24125" cy="23675"/>
            </a:xfrm>
            <a:custGeom>
              <a:avLst/>
              <a:gdLst/>
              <a:ahLst/>
              <a:cxnLst/>
              <a:rect l="l" t="t" r="r" b="b"/>
              <a:pathLst>
                <a:path w="965" h="947" extrusionOk="0">
                  <a:moveTo>
                    <a:pt x="572" y="173"/>
                  </a:moveTo>
                  <a:lnTo>
                    <a:pt x="572" y="173"/>
                  </a:lnTo>
                  <a:cubicBezTo>
                    <a:pt x="580" y="177"/>
                    <a:pt x="588" y="181"/>
                    <a:pt x="596" y="184"/>
                  </a:cubicBezTo>
                  <a:lnTo>
                    <a:pt x="584" y="184"/>
                  </a:lnTo>
                  <a:cubicBezTo>
                    <a:pt x="578" y="179"/>
                    <a:pt x="575" y="176"/>
                    <a:pt x="572" y="173"/>
                  </a:cubicBezTo>
                  <a:close/>
                  <a:moveTo>
                    <a:pt x="608" y="351"/>
                  </a:moveTo>
                  <a:cubicBezTo>
                    <a:pt x="631" y="363"/>
                    <a:pt x="643" y="375"/>
                    <a:pt x="667" y="387"/>
                  </a:cubicBezTo>
                  <a:cubicBezTo>
                    <a:pt x="679" y="399"/>
                    <a:pt x="703" y="411"/>
                    <a:pt x="715" y="435"/>
                  </a:cubicBezTo>
                  <a:cubicBezTo>
                    <a:pt x="727" y="446"/>
                    <a:pt x="738" y="470"/>
                    <a:pt x="750" y="482"/>
                  </a:cubicBezTo>
                  <a:cubicBezTo>
                    <a:pt x="750" y="506"/>
                    <a:pt x="762" y="530"/>
                    <a:pt x="762" y="542"/>
                  </a:cubicBezTo>
                  <a:cubicBezTo>
                    <a:pt x="762" y="565"/>
                    <a:pt x="762" y="577"/>
                    <a:pt x="762" y="589"/>
                  </a:cubicBezTo>
                  <a:cubicBezTo>
                    <a:pt x="762" y="613"/>
                    <a:pt x="762" y="625"/>
                    <a:pt x="762" y="637"/>
                  </a:cubicBezTo>
                  <a:cubicBezTo>
                    <a:pt x="750" y="649"/>
                    <a:pt x="750" y="661"/>
                    <a:pt x="738" y="673"/>
                  </a:cubicBezTo>
                  <a:cubicBezTo>
                    <a:pt x="738" y="673"/>
                    <a:pt x="727" y="685"/>
                    <a:pt x="715" y="685"/>
                  </a:cubicBezTo>
                  <a:cubicBezTo>
                    <a:pt x="691" y="708"/>
                    <a:pt x="655" y="720"/>
                    <a:pt x="631" y="744"/>
                  </a:cubicBezTo>
                  <a:cubicBezTo>
                    <a:pt x="619" y="744"/>
                    <a:pt x="609" y="747"/>
                    <a:pt x="600" y="751"/>
                  </a:cubicBezTo>
                  <a:lnTo>
                    <a:pt x="600" y="751"/>
                  </a:lnTo>
                  <a:cubicBezTo>
                    <a:pt x="642" y="733"/>
                    <a:pt x="680" y="690"/>
                    <a:pt x="691" y="637"/>
                  </a:cubicBezTo>
                  <a:cubicBezTo>
                    <a:pt x="703" y="589"/>
                    <a:pt x="703" y="530"/>
                    <a:pt x="679" y="470"/>
                  </a:cubicBezTo>
                  <a:cubicBezTo>
                    <a:pt x="655" y="435"/>
                    <a:pt x="619" y="387"/>
                    <a:pt x="596" y="351"/>
                  </a:cubicBezTo>
                  <a:close/>
                  <a:moveTo>
                    <a:pt x="477" y="768"/>
                  </a:moveTo>
                  <a:cubicBezTo>
                    <a:pt x="484" y="772"/>
                    <a:pt x="492" y="773"/>
                    <a:pt x="501" y="773"/>
                  </a:cubicBezTo>
                  <a:cubicBezTo>
                    <a:pt x="501" y="773"/>
                    <a:pt x="502" y="773"/>
                    <a:pt x="502" y="773"/>
                  </a:cubicBezTo>
                  <a:lnTo>
                    <a:pt x="502" y="773"/>
                  </a:lnTo>
                  <a:cubicBezTo>
                    <a:pt x="493" y="776"/>
                    <a:pt x="483" y="780"/>
                    <a:pt x="477" y="780"/>
                  </a:cubicBezTo>
                  <a:lnTo>
                    <a:pt x="477" y="768"/>
                  </a:lnTo>
                  <a:close/>
                  <a:moveTo>
                    <a:pt x="474" y="1"/>
                  </a:moveTo>
                  <a:cubicBezTo>
                    <a:pt x="436" y="1"/>
                    <a:pt x="400" y="9"/>
                    <a:pt x="357" y="18"/>
                  </a:cubicBezTo>
                  <a:cubicBezTo>
                    <a:pt x="334" y="18"/>
                    <a:pt x="310" y="30"/>
                    <a:pt x="286" y="42"/>
                  </a:cubicBezTo>
                  <a:cubicBezTo>
                    <a:pt x="262" y="54"/>
                    <a:pt x="227" y="65"/>
                    <a:pt x="203" y="89"/>
                  </a:cubicBezTo>
                  <a:cubicBezTo>
                    <a:pt x="167" y="125"/>
                    <a:pt x="131" y="161"/>
                    <a:pt x="96" y="208"/>
                  </a:cubicBezTo>
                  <a:cubicBezTo>
                    <a:pt x="60" y="256"/>
                    <a:pt x="36" y="304"/>
                    <a:pt x="12" y="363"/>
                  </a:cubicBezTo>
                  <a:cubicBezTo>
                    <a:pt x="0" y="411"/>
                    <a:pt x="0" y="470"/>
                    <a:pt x="0" y="518"/>
                  </a:cubicBezTo>
                  <a:cubicBezTo>
                    <a:pt x="0" y="577"/>
                    <a:pt x="24" y="637"/>
                    <a:pt x="48" y="685"/>
                  </a:cubicBezTo>
                  <a:cubicBezTo>
                    <a:pt x="72" y="732"/>
                    <a:pt x="107" y="780"/>
                    <a:pt x="143" y="804"/>
                  </a:cubicBezTo>
                  <a:cubicBezTo>
                    <a:pt x="191" y="851"/>
                    <a:pt x="238" y="875"/>
                    <a:pt x="298" y="887"/>
                  </a:cubicBezTo>
                  <a:cubicBezTo>
                    <a:pt x="346" y="911"/>
                    <a:pt x="393" y="911"/>
                    <a:pt x="441" y="923"/>
                  </a:cubicBezTo>
                  <a:cubicBezTo>
                    <a:pt x="453" y="923"/>
                    <a:pt x="465" y="923"/>
                    <a:pt x="477" y="935"/>
                  </a:cubicBezTo>
                  <a:cubicBezTo>
                    <a:pt x="500" y="935"/>
                    <a:pt x="524" y="946"/>
                    <a:pt x="560" y="946"/>
                  </a:cubicBezTo>
                  <a:lnTo>
                    <a:pt x="631" y="946"/>
                  </a:lnTo>
                  <a:cubicBezTo>
                    <a:pt x="691" y="935"/>
                    <a:pt x="738" y="911"/>
                    <a:pt x="774" y="887"/>
                  </a:cubicBezTo>
                  <a:cubicBezTo>
                    <a:pt x="834" y="851"/>
                    <a:pt x="869" y="804"/>
                    <a:pt x="893" y="756"/>
                  </a:cubicBezTo>
                  <a:cubicBezTo>
                    <a:pt x="917" y="720"/>
                    <a:pt x="929" y="673"/>
                    <a:pt x="941" y="625"/>
                  </a:cubicBezTo>
                  <a:cubicBezTo>
                    <a:pt x="941" y="625"/>
                    <a:pt x="953" y="613"/>
                    <a:pt x="953" y="613"/>
                  </a:cubicBezTo>
                  <a:cubicBezTo>
                    <a:pt x="965" y="554"/>
                    <a:pt x="965" y="494"/>
                    <a:pt x="953" y="446"/>
                  </a:cubicBezTo>
                  <a:cubicBezTo>
                    <a:pt x="953" y="411"/>
                    <a:pt x="941" y="387"/>
                    <a:pt x="941" y="363"/>
                  </a:cubicBezTo>
                  <a:cubicBezTo>
                    <a:pt x="929" y="339"/>
                    <a:pt x="917" y="315"/>
                    <a:pt x="905" y="292"/>
                  </a:cubicBezTo>
                  <a:cubicBezTo>
                    <a:pt x="881" y="232"/>
                    <a:pt x="846" y="196"/>
                    <a:pt x="810" y="149"/>
                  </a:cubicBezTo>
                  <a:cubicBezTo>
                    <a:pt x="774" y="113"/>
                    <a:pt x="727" y="77"/>
                    <a:pt x="679" y="54"/>
                  </a:cubicBezTo>
                  <a:cubicBezTo>
                    <a:pt x="655" y="42"/>
                    <a:pt x="631" y="30"/>
                    <a:pt x="608" y="18"/>
                  </a:cubicBezTo>
                  <a:cubicBezTo>
                    <a:pt x="584" y="18"/>
                    <a:pt x="548" y="6"/>
                    <a:pt x="524" y="6"/>
                  </a:cubicBezTo>
                  <a:cubicBezTo>
                    <a:pt x="507" y="2"/>
                    <a:pt x="490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AF72BF81-B4EC-9E30-D14B-D08880D0BC56}"/>
              </a:ext>
            </a:extLst>
          </p:cNvPr>
          <p:cNvSpPr txBox="1"/>
          <p:nvPr/>
        </p:nvSpPr>
        <p:spPr>
          <a:xfrm>
            <a:off x="6321781" y="3867649"/>
            <a:ext cx="2634764" cy="104644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600">
                <a:solidFill>
                  <a:schemeClr val="bg1"/>
                </a:solidFill>
                <a:latin typeface="Segoe UI"/>
                <a:cs typeface="Segoe UI"/>
              </a:rPr>
              <a:t>António Ferreira - 107863</a:t>
            </a:r>
            <a:endParaRPr lang="en-US" sz="1600">
              <a:solidFill>
                <a:schemeClr val="bg1"/>
              </a:solidFill>
              <a:latin typeface="Segoe UI"/>
              <a:cs typeface="Segoe UI"/>
            </a:endParaRPr>
          </a:p>
          <a:p>
            <a:pPr algn="just"/>
            <a:r>
              <a:rPr lang="pt-BR" sz="1600">
                <a:solidFill>
                  <a:schemeClr val="bg1"/>
                </a:solidFill>
                <a:latin typeface="Segoe UI"/>
                <a:cs typeface="Segoe UI"/>
              </a:rPr>
              <a:t>Magner Gusse - 110180</a:t>
            </a:r>
            <a:endParaRPr lang="en-US" sz="1600">
              <a:solidFill>
                <a:schemeClr val="bg1"/>
              </a:solidFill>
              <a:latin typeface="Segoe UI"/>
              <a:cs typeface="Segoe UI"/>
            </a:endParaRPr>
          </a:p>
          <a:p>
            <a:pPr algn="just"/>
            <a:r>
              <a:rPr lang="pt-BR" sz="1600">
                <a:solidFill>
                  <a:schemeClr val="bg1"/>
                </a:solidFill>
                <a:latin typeface="Segoe UI"/>
                <a:cs typeface="Segoe UI"/>
              </a:rPr>
              <a:t>Vasco Carreira - 109439 </a:t>
            </a:r>
            <a:endParaRPr lang="en-GB" sz="1600">
              <a:solidFill>
                <a:schemeClr val="bg1"/>
              </a:solidFill>
              <a:latin typeface="Segoe UI"/>
              <a:cs typeface="Segoe UI"/>
            </a:endParaRPr>
          </a:p>
          <a:p>
            <a:pPr algn="l"/>
            <a:endParaRPr lang="pt-PT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BD9422F8-9717-3E70-9A43-81FCFC7E4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DC6D9C82-99BD-BD7B-DDF2-920047F88D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95169" y="204259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</a:t>
            </a:r>
            <a:r>
              <a:rPr lang="pt-PT" sz="3200" err="1"/>
              <a:t>Generative</a:t>
            </a:r>
            <a:r>
              <a:rPr lang="pt-PT" sz="3200"/>
              <a:t> Design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CEF10B98-0A22-F6BF-7BEA-579A229C1D47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33E9185E-31E7-3F24-25BC-61DCFA4591B0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177CE48E-DDDE-5A24-1D2C-BC4DBC11349C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33A2321F-63CF-BC2A-9AD3-2BF65A90DD32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134807D4-DFC1-D72E-1F79-84CC7C584A45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08D7BF6D-0BEB-AE4C-B993-2F999E2B7574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6ACC5DE0-10EC-97F6-C83E-7A0F39D1D855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61580BA7-F450-AB0F-2D27-1D0F99AE9101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FF75D122-4DDA-9649-05A0-0F157B99EA18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9DEC767B-0B74-68C9-0DE0-3EC24D11039D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7251C618-9C06-5D7F-B867-1A6E827EC628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9C66B0D8-3389-50A5-CE95-1F40322D7726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01804832-3631-AA79-B9FF-AE491CBC5602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C2DADF10-B710-A721-B228-35843FBC75C0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16191D3D-7C5E-F530-70F5-069B9CE7FD4D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A7798162-BD86-4C02-C3FE-FEA3338C8170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90B88610-9E22-D659-78C6-57FB38127687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8F8402C4-923D-0D34-A030-0EF8F3A9AB9D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61F614F2-2B41-72B8-1324-E659FAE40CC5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AA319A0A-8441-C10B-2F7B-36108F043BCB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E4C32A0C-4334-AE08-72DF-391C1D1A40B3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009377FC-79AA-0F80-E0B8-40891AC760AA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6EC27191-142D-7DA7-1949-22CEC3428E74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823FE166-E272-73C5-ACC3-B5220B67777F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908514A8-D5DC-1816-3574-727A557EC03A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049B6109-D792-82D0-3F52-564DC2ECD40F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F9A3830D-2EEE-0B9D-25AA-6BF82B07F792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A9F468E9-176A-97D6-DD1C-AD178EACF1C2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8D47EC98-7BE6-0465-C9CA-9C147E34FA75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EB7F5475-7B25-F2C1-9E66-0123504ADDA5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9A4C82A2-9B84-F5B3-DC84-FF24E9AD68AC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B99F6BF2-79B9-98F0-BB87-2A2A2E0E62F9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2350EBAA-7C01-9E50-084D-53EA6D0204D0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3278B0A1-979E-CE63-6C93-212D1DD3C99F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429E24EE-F741-19E1-641A-DD9BA4C11DEB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47EB4C66-4255-7441-53AF-A3DE9C604B44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F68E09DD-EABE-F50E-C00E-1586EE20C7FC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ECA02D88-E864-E3CB-AC32-8584626620D1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BAE52D-DBDD-A411-FA08-15CECEC24B9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10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3507C53D-C857-D99D-EF9F-977FD81DFBB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727" t="7508" r="7514" b="2767"/>
          <a:stretch/>
        </p:blipFill>
        <p:spPr>
          <a:xfrm>
            <a:off x="410908" y="1366782"/>
            <a:ext cx="2555120" cy="26717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 descr="Uma imagem com cabo, candeeiro, luz, preto e branco&#10;&#10;Descrição gerada automaticamente com confiança média">
            <a:extLst>
              <a:ext uri="{FF2B5EF4-FFF2-40B4-BE49-F238E27FC236}">
                <a16:creationId xmlns:a16="http://schemas.microsoft.com/office/drawing/2014/main" id="{F4D5F68C-9BC1-1EA3-9E92-9950EC8615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0282" y="1100946"/>
            <a:ext cx="3635297" cy="2913395"/>
          </a:xfrm>
          <a:prstGeom prst="rect">
            <a:avLst/>
          </a:prstGeom>
        </p:spPr>
      </p:pic>
      <p:pic>
        <p:nvPicPr>
          <p:cNvPr id="14" name="Imagem 13" descr="Uma imagem com preto e branco, luz&#10;&#10;Descrição gerada automaticamente com confiança baixa">
            <a:extLst>
              <a:ext uri="{FF2B5EF4-FFF2-40B4-BE49-F238E27FC236}">
                <a16:creationId xmlns:a16="http://schemas.microsoft.com/office/drawing/2014/main" id="{93297E52-A6FB-74BE-2E8A-E56D13E754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3224" y="1442021"/>
            <a:ext cx="3946569" cy="294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10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0E94A5A2-3966-AF3A-8941-5047A1EBF1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866F346C-2C6C-5286-E079-9AECE2FF58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95169" y="142475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</a:t>
            </a:r>
            <a:r>
              <a:rPr lang="pt-PT" sz="3200" err="1"/>
              <a:t>Generative</a:t>
            </a:r>
            <a:r>
              <a:rPr lang="pt-PT" sz="3200"/>
              <a:t> Design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B4224519-87F0-3FF5-FC1D-93E742DA6DFA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B189C638-A00D-3D22-9394-4927EBF53E5B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977CC9CF-3FC7-3AE2-B2B7-E0B9782D6B3F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CCFC2C08-F86D-938E-1AE8-68A4B38C5253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16BD7BD2-7EB0-A178-3A82-4C410D9E51C5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67E1677E-B56A-F0D3-00E4-09509F10EF64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A71A5A0D-C520-03D9-E9AF-70F11DADE3FE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D93D79AC-E2A3-C329-9B24-68B7CB6B61A9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C92B2E7B-6374-3CC4-DA8C-B82E2F6B1413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50E0FE9E-BAF4-28FA-86D6-BF5DFE2FA561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B376B7B1-F311-B240-8CB8-F5E0A7AAC28E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08D2FEFA-1A54-1D13-CF78-4E0C8F95CF88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E2C6F1D8-AC99-7F05-4B26-369A5D3C6C62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DAA7F613-475B-5921-0802-83E3FFC6C0C9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FC9961A9-1722-E7F1-DABF-AF7E4B8119D1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81ABFC25-2326-2A8D-5E50-37DFCD97590E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AAE5D005-8490-7CAD-F829-1B931F873A04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A7D72165-BDCE-384E-A44F-849AE3A4E3E5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BDE20559-C9BE-883E-A713-30090624B632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2FDC2DCB-EF56-B7A8-17D9-31A9BF287720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4B47452A-C9FC-FFF8-2EE8-6971489915E4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2E9EF624-A128-DA16-54B2-134BBDCBAD68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2BAEED55-A746-7342-1DB3-6092F9CEAF7C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CE468D56-DE2E-A2A0-A6FE-ECD87EE51367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0264E08C-DDC8-9A33-6158-670EA177811A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491C2958-80FC-EE12-9A5E-48A8E65E0630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DB108ECA-AA1B-78CA-9F0B-1B6CEF809D92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E9DDA3D7-D170-6786-8FFD-F09EFB14F843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67B0A5C9-0A98-585D-9959-961CB667AD3B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95760247-D382-9FE1-6526-2722991271BE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2E3F949B-713F-E558-0086-39D7C925D1A8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C5F260A0-CFD5-DC1A-BB98-0C80A6CD2A87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7702DEEB-46D6-508A-EA65-A93C810C9E16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B7FDF6C1-3D4C-B74A-1A97-C7FEF26137AB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0C764520-75C5-DFDD-082F-F298146D8FA9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A4CE4B57-E347-5020-E838-FE3FC30D03E5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EFB35F55-6B37-BFF3-8AD8-79813FD0E07A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4DD17E0D-CA87-621D-3F62-E0A1177C9815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D227F94B-68D6-239F-96B1-AA3D7A465C62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06D15F31-4B83-5B08-97A5-0DA40FC8E25E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0805802F-3342-F2C0-41B0-986534950DFD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037F1349-6E9C-C3EC-2083-10FFB1CB4451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6ED9941A-01D4-E135-B990-36A8FB32F85C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A4688DC8-07CC-4BCB-E438-B943AFDAF1F4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29A2B5B0-20F1-1467-73C0-013F08868146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65640777-63CC-3CF1-E0B5-329EEC0EA2E0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97EE6FB4-8351-746B-AD6F-B0263DB38E9A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8C254AE4-B2B5-5D1B-588D-2224496F4EAE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DD5AAFFA-ACE0-0FA4-64F5-F2379E5D1B4A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832E36-C771-43AA-32ED-D143BE32BD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11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65C203-488E-38E6-527F-44B81CC5D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3906" y="1138583"/>
            <a:ext cx="3857487" cy="3354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64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FD85546D-E60D-E0A3-782A-A2EB2FF75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29A8BF69-C8F2-992D-3321-1B5FE6D006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01567" y="119306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</a:t>
            </a:r>
            <a:r>
              <a:rPr lang="pt-PT" sz="3200" err="1"/>
              <a:t>Generative</a:t>
            </a:r>
            <a:r>
              <a:rPr lang="pt-PT" sz="3200"/>
              <a:t> Design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824662A4-EF82-41D8-E659-01F0FA178B4A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E4F0D976-C77D-41EA-557A-7CBA16FCE9F1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362FEA11-8BBB-1ADE-45AB-DA93EE7AF07A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E776D453-E065-38B4-BFB9-656DBBD6B094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D057DFCF-6BAA-6ECF-C4AD-C7141EE092E4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3BA6ED36-7827-57AF-56E1-03D088FB33B6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85C45920-ACB7-829E-D6B7-4584EF8D1C71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D2638934-9C0D-3B33-1CF0-57127A39FC82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299405E1-CC5D-77EE-E732-9E6AEED57763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0F732166-B959-50F2-EE46-F928C8AC9F83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EED35892-039E-9A31-235D-913BCD9E1617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2E7C9BE7-73CA-971D-770D-CB33EB6038FE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13B6AC94-CAAD-11F8-BC16-6BA4CCC62861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27382272-E590-0486-EFF2-B39B59BEAE60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2F24436F-C8BE-F82E-0F08-442180121245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629D14F2-7285-0380-CEB5-3CFDFC94193D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0B1E58FF-602B-A660-EAAC-D5E57386DDD1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4724A52E-79D6-F525-D1EA-F977E38526C3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42736B83-D00F-ECFA-B13B-01977B54B1AB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014D6DEF-B2D1-1C8E-681F-49A3B84414CD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469F69DC-0152-B5AA-F405-6093BAAF6EF5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80AC46EC-D44D-A507-C298-02E9D5B360ED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DED0FE80-2A46-9F66-5ADF-EEB1BAF89126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01E93210-AC3D-D31F-44A5-F7687412BE8E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C01D117D-FC54-1F6C-B699-CF889B9BC41D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B1B7332B-A519-6998-B8BA-9BEE73A8FB3B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321F13DA-294B-0922-75F2-6DC568A88510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65DDC02B-A5C6-1EDE-D77A-0953E600B305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10234DFB-04FE-B482-667C-E1472DBC0FDB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8EF97A7D-3EFC-8A75-D25D-24FF9710CDE2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14D7E0D9-9A77-613D-059B-EF1C2C9FBB7C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BEEFDD85-24A3-95A6-08C7-12B694EB7C28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5F841671-7E3F-E0F0-0585-E5C0D2FD4C26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E744305C-9669-B52E-C13B-22C0C9730316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FC5EDBF1-7168-9704-999D-3901D5A38DE5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50E8DCDF-18B8-9F9A-5795-FA2A9CFF2F83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6890D1CB-D5A5-CE6C-94C3-817B2180897E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AAB2A35F-9E81-E283-2134-BC9DA9620B1F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69DA6752-AAD7-576F-A262-3F59BA0B48F1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005BA050-97B7-72CE-3B77-EBCBAEA9F075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32461966-46C7-BDD6-99E0-B5C3CC108397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A092F87B-2AA5-DF6F-01F8-1ECD6D4EA033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A90EF44A-D9D1-006F-5135-DCD2358CEF1C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765EEEC4-B107-85F9-B900-0D307C13FA7D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B53EA3F8-E16F-7DC8-5A24-604638BB6D70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3C04DD22-F2DD-4A43-BADF-B14AF7076EAF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944BB560-D8FE-4F03-F097-381A88ED0267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420AE15A-3B0F-1585-01FA-7E7A7BF9C241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2E2C8B3A-B442-A599-709D-688C26C43398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57CE9C-5030-99EE-5624-BFAE2CD43E9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12</a:t>
            </a:fld>
            <a:endParaRPr lang="pt-PT"/>
          </a:p>
        </p:txBody>
      </p:sp>
      <p:pic>
        <p:nvPicPr>
          <p:cNvPr id="8" name="Imagem 7" descr="Uma imagem com platina, anel&#10;&#10;Descrição gerada automaticamente">
            <a:extLst>
              <a:ext uri="{FF2B5EF4-FFF2-40B4-BE49-F238E27FC236}">
                <a16:creationId xmlns:a16="http://schemas.microsoft.com/office/drawing/2014/main" id="{49556383-ADAB-132A-4820-1AEAD706A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96" y="1106105"/>
            <a:ext cx="4457213" cy="3190818"/>
          </a:xfrm>
          <a:prstGeom prst="rect">
            <a:avLst/>
          </a:prstGeom>
        </p:spPr>
      </p:pic>
      <p:pic>
        <p:nvPicPr>
          <p:cNvPr id="10" name="Imagem 9" descr="Uma imagem com anel">
            <a:extLst>
              <a:ext uri="{FF2B5EF4-FFF2-40B4-BE49-F238E27FC236}">
                <a16:creationId xmlns:a16="http://schemas.microsoft.com/office/drawing/2014/main" id="{1CC0FCF4-530B-A378-BE5D-C06DEE0BB8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5529" y="932305"/>
            <a:ext cx="3726350" cy="3198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2860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2D576788-1789-F7A9-4E04-F2BC838E0D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6D8FAC60-05FA-D7B7-7BEA-425CA9EC47C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4492" y="133141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7859F503-1A48-8B21-64FA-EC427DF38EBC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EE90D49F-E50C-0442-DBBA-C4831B37E9FB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C01D69BB-25FA-49F3-A8A7-167B9034C304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11FE7D30-0349-BDD9-EF33-A1FDD284B067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454020C5-23C4-2F89-03C3-AADEAC0EA940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0D4BA934-CA0E-0D0B-D7A1-859A96B8069F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2428CD49-AC86-698A-79EA-80BD75DC6EDC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4DD39604-8D23-BD39-7077-86ACD6AA2C09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1E7D6269-1E68-4F8E-B1A0-C983280D7AF3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A5F6522D-684C-BDC6-433E-27579EE671CB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04D7A15D-9595-A400-795A-2EA12C50A0F6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1227BAC9-B873-6B88-5B9A-096D94EBB872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E7764F46-35BD-3083-EA3C-1820F5D8529F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EE07E9AC-E4B0-0A35-812B-4B48E6B35B5F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50F25010-8461-25F4-5A66-69E6CE7142F4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7DE5DD6A-4A5E-6B01-FE64-B5AE208C2224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87660468-1CBD-6712-3480-3C9291552E6B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A8E6B80B-7269-4819-BA42-A4ED1F0C11F7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5CFE5732-AFBC-267C-CF9C-753D940D3C28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12078F2B-AA79-BEF7-6AB3-A77605F16A4E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58A9D104-E2F7-D019-58A4-9FF567EA20A5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71AAC7C3-E64B-1329-0A70-CED3211B8DC3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8B1CB029-4615-43BD-4732-3E62182E8853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9F85F9DF-B1FF-DB08-D041-130EBA094041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CE33FDAF-9B7F-35C8-8109-5A9093CE64ED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E35A6C1B-EA50-BD3A-62A1-D3EF6951A38B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B4816C54-5F65-C21C-9289-11C3D69980DD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01EE1AF1-D493-942B-4AA1-6F231790BF88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C271B64B-F1C9-F124-9795-3322924B937E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D33D2496-B658-50F3-D167-43E204814DFB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1254A546-C8E2-AB08-831D-01CD4A8F85FE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6353EB39-E9E7-7584-FDD6-7D8CB5D84B00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606D9D9C-8F7D-9782-918A-28040A9428E1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F58D697E-C07F-37A5-3054-25D2850A4A21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6B7D105A-DF82-3C6F-D103-5919F4981ED0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DB9FB62B-AEEF-F691-4163-52C594FC9C37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8643B5CD-D79D-D167-6CDF-C291BA4A1137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E527A800-835F-BB48-30CD-C292C2FCD3E6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A4965B9A-99F9-C02E-82B9-DECFB2F9FF9B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24105248-B906-9D9B-CF82-DC510F87DD14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E20E889E-2FA3-FCE6-D8EE-B30697B15E73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089BED0C-067C-8D1B-46F7-DC510D6D4440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52F3AA7A-5F82-3AAD-E58D-9FD6FFA59A71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0C62AFC0-61BD-3EB5-A601-830E80888E58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3E2FEA43-52CB-8B1B-7526-AA0B71EC65BA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01D6CC90-45C1-0C89-5786-9457D898868A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7881F9CB-14F8-F908-E62A-265F0A673517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B7C1B982-72A5-B0D3-545B-72D3CB06E7CF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24461AE0-570A-582D-25B4-123B03E1F453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0F41320-E98E-9FA6-9C21-8CF2DD843D6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13</a:t>
            </a:fld>
            <a:endParaRPr lang="pt-PT"/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54985D9C-3578-3557-F140-0559517A6630}"/>
              </a:ext>
            </a:extLst>
          </p:cNvPr>
          <p:cNvGrpSpPr/>
          <p:nvPr/>
        </p:nvGrpSpPr>
        <p:grpSpPr>
          <a:xfrm>
            <a:off x="860857" y="1454422"/>
            <a:ext cx="3843737" cy="2568224"/>
            <a:chOff x="-922960" y="1364797"/>
            <a:chExt cx="3545050" cy="2634169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97D86B6D-E28D-7BE7-15D0-56684D7A0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922960" y="1364797"/>
              <a:ext cx="3545050" cy="26341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6FC3AB75-EA7A-12C3-5AB5-14C7786A9086}"/>
                </a:ext>
              </a:extLst>
            </p:cNvPr>
            <p:cNvSpPr/>
            <p:nvPr/>
          </p:nvSpPr>
          <p:spPr>
            <a:xfrm rot="17720549">
              <a:off x="1260602" y="3597068"/>
              <a:ext cx="444913" cy="1297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2" name="Seta: Para a Direita 11">
              <a:extLst>
                <a:ext uri="{FF2B5EF4-FFF2-40B4-BE49-F238E27FC236}">
                  <a16:creationId xmlns:a16="http://schemas.microsoft.com/office/drawing/2014/main" id="{D9BC585A-43BF-5C4E-7B00-75F7B5027119}"/>
                </a:ext>
              </a:extLst>
            </p:cNvPr>
            <p:cNvSpPr/>
            <p:nvPr/>
          </p:nvSpPr>
          <p:spPr>
            <a:xfrm rot="18336314">
              <a:off x="-770003" y="1847151"/>
              <a:ext cx="444913" cy="1297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391EB3C4-D876-17F3-88B8-3500D1807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8226" y="1454422"/>
            <a:ext cx="3088172" cy="256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834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62D086D1-6693-D672-2A4F-FCC7A83A1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E45A316D-62BE-F73D-D31A-C2894FCA4A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5119" y="174585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21A364B3-0144-39AF-77C5-CD9712BDE58B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6A6CE658-7D4F-88A4-CD36-F1AE0C53DDA0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FA3282CA-90F2-C000-1ABF-77FCE54741EE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76C74B50-98FF-18A7-931D-05FB5B6D02F4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2DDBDA43-279A-FDFC-0B73-424A5D665053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F3248B94-2452-70AB-3DDE-8CD0A26127B0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D578BDF2-2A64-9832-DD87-9C3DAAAED30B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F7136054-F8AF-9B0C-D7DE-24AF79D586F6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5B7CB66E-034B-A090-96E9-52E9F5B05AE3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552FCE3D-0BF3-FBAF-8617-759D50568038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B9331E72-B0F9-3BBF-59E4-F2EA7F885497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D48B1787-2E5F-1D27-B44E-520339BA40AE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6FF3854D-341F-A0E4-B0CF-75F85325A036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7EFFAFB0-C814-588A-BE66-AB75020BE431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3E41BDD6-9546-14AF-5DCA-867EC9D125CD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804C6D72-BB3E-D587-1AD7-980379110E63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C26C0474-ED3C-D252-7B06-4FE2757B5046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DD08E54B-1F6C-440D-5F1D-11B3F0560B5C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894C68B4-5B09-B282-DDEE-38DB5DDA950E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A9779A85-BABF-D81C-6833-5E7123DDD415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654FC805-BC17-1EEE-48AF-81FC07362392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E1473A25-7E5D-4838-BAAE-16D57F220304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4AE62DEB-8098-694B-A2E6-26BE2D059518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B0A1CA24-B323-272E-4F35-FF0CB8D81386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7E8B9779-F724-56CB-A9D3-017C2A49878C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B866DE14-30E0-5643-EE5A-EBDEA5646547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C3F40D3A-C850-B3A6-CD46-561C37D2C667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4ABBA25C-1983-EBF5-F9F5-89367ADF5C33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F15DAF6E-B750-AE67-F07A-0F67965A70B9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2959940B-8B14-23FE-E6D0-12D0EBD232D7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A3D12D6A-0D8A-BAD1-4793-7F03F976CA33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5DBC65BA-1E2E-4BBF-1B6E-2AF3F04ABDE8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ADD337D5-E6D4-CC84-FCC7-8B0B35595356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D17C5BE7-8DDA-E9D8-20D3-C832AF5653AA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E1B2586D-C8F9-229B-9933-7CA4BF4501C2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DE31E35D-4610-DB13-37D6-63073400C42A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903593DF-8438-B60E-4659-C503910CC421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E8518C38-55D1-8F59-FE62-8A94EDB5C6E9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0250D7-3AE4-6B75-5528-55FCA9868D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14</a:t>
            </a:fld>
            <a:endParaRPr lang="pt-PT"/>
          </a:p>
        </p:txBody>
      </p:sp>
      <p:pic>
        <p:nvPicPr>
          <p:cNvPr id="7" name="Imagem 6" descr="Uma imagem com ferramenta">
            <a:extLst>
              <a:ext uri="{FF2B5EF4-FFF2-40B4-BE49-F238E27FC236}">
                <a16:creationId xmlns:a16="http://schemas.microsoft.com/office/drawing/2014/main" id="{EF0ECDCA-2769-1F39-9D16-EEC66A22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637" y="1467604"/>
            <a:ext cx="3307313" cy="2756093"/>
          </a:xfrm>
          <a:prstGeom prst="rect">
            <a:avLst/>
          </a:prstGeom>
        </p:spPr>
      </p:pic>
      <p:pic>
        <p:nvPicPr>
          <p:cNvPr id="9" name="Imagem 8" descr="Uma imagem com ferramenta">
            <a:extLst>
              <a:ext uri="{FF2B5EF4-FFF2-40B4-BE49-F238E27FC236}">
                <a16:creationId xmlns:a16="http://schemas.microsoft.com/office/drawing/2014/main" id="{6E50E122-5EE8-4DB2-3C57-65C1B1DFA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738" y="1323386"/>
            <a:ext cx="3572043" cy="2835169"/>
          </a:xfrm>
          <a:prstGeom prst="rect">
            <a:avLst/>
          </a:prstGeom>
        </p:spPr>
      </p:pic>
      <p:pic>
        <p:nvPicPr>
          <p:cNvPr id="11" name="Imagem 10" descr="Uma imagem com conjunto de serviço em metal, ferramenta, manípulo">
            <a:extLst>
              <a:ext uri="{FF2B5EF4-FFF2-40B4-BE49-F238E27FC236}">
                <a16:creationId xmlns:a16="http://schemas.microsoft.com/office/drawing/2014/main" id="{2421C782-D68E-4E50-27D6-E312131C7F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556" y="1430126"/>
            <a:ext cx="3259122" cy="261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52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9E261C60-8A60-5C69-A56A-0377F2628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E62F894B-7501-1943-31F1-1A58AFEA8D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09" y="178221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AAAB3079-A2AC-F56B-2036-945A88F7B4A8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79468F12-9D2F-EDED-BB34-963E96CC56F7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B60B94CA-551C-DF32-FDF7-244D25B3931D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67F7E267-FD36-0C90-FD4D-D4FB4B369B06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770FFE95-368E-1661-C38B-96010ED9C58F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C6D99152-DAD4-A0B1-8704-409F437CDD6A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0F08A908-7AF3-631C-484A-E890A4C76394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C8C14388-F097-19DE-BF6D-FB96000A1937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79DAF3E5-909C-2F56-2086-9BFD8D8D527C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BFF5DB0C-191A-9615-2E38-5F2F70720EFA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35FB742B-7F01-6A5C-6DEA-5F627E782E19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7BF7779B-C6F5-D671-1719-975B67CDC2E0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DAC41720-7D04-3D15-C20B-16B5176ED11B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6D603A60-7842-6679-8F42-4A468758D310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7B50F70A-90EC-4E12-CD1E-2B6BF2108F25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B4458453-1E11-DF82-0214-F3CF05AE31EB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68F55040-B16B-5945-7EA4-CBB5AB792883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5F45ECE5-F6A4-D564-0D54-2523FD32BA60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DFE2746D-FD84-234C-0CBA-D3477DD2B609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5831EF10-C82B-7322-4A31-9E10DAE6B7A3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02620907-0BF9-6347-BEDD-BAB8759B0248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B481AB33-AD66-1412-1053-E5B5C11C2E32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CD8FA5B1-6D01-9497-62B8-8EA2BAB8AF45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B797DD58-E58B-198D-446C-8600F5942F92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EEF92C4B-BF68-BE46-6DAD-2F7241F572E5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D744579B-D1FC-AD4E-EE06-3AC2C5AF05FF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E2E0E109-8ABC-BA6D-810E-813604AED8E7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AD9C367E-B6CC-367E-2940-6318082334E6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24F9A884-E05B-8D0C-7873-4D862B3EA78B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8E7851DA-D614-D322-FC1D-2F48C95359DE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F684464E-61B1-5FAF-1553-7A09CDDFF68A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BFF8E6A6-3FF2-8E94-3205-A05F2DFC54BC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B0F84F8F-C6C1-9941-4FCD-66C7910B0EF1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4772BEFC-C939-8A44-A661-885826E3058E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42B476BB-0D31-F380-6F2F-D7FB6C885382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A9134059-492E-AA7C-C2E1-97D7B67A46A2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47A7CBE5-AB64-C0A5-C859-A6A042AAC26D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7E4AC28F-4D7E-77D1-CF69-877C2ED1824C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A5313C43-9A70-10B2-B3D0-B286C2DBA05D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3A969CB5-4D7C-433F-5C7B-147E6F4A68B3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E25A7691-78F7-6F21-D5E8-2A1F7B1DC6C6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6C11C3C4-5AB3-5FDB-12E0-1D0568260BA7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063DF7BC-F8E3-39A7-6F3C-547CC13205DC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D7526EA4-9D3D-AF4F-18DD-D761B7A32B7A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607BE49C-A7C8-A7CE-B691-FC74949F02C0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DBC69266-8D6D-9D78-2F4B-E49E29CF7738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1999127D-47EB-2310-7E55-ACC58E90178A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0A46CAB1-4AE2-B34E-6511-6B20FD830A1F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259A24B7-09EA-794B-0FD5-16CD98D4FAAB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6A4AAF-251F-E628-DED0-5A760BA271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15</a:t>
            </a:fld>
            <a:endParaRPr lang="pt-PT"/>
          </a:p>
        </p:txBody>
      </p:sp>
      <p:pic>
        <p:nvPicPr>
          <p:cNvPr id="6" name="Imagem 5" descr="Uma imagem com design&#10;&#10;Descrição gerada automaticamente">
            <a:extLst>
              <a:ext uri="{FF2B5EF4-FFF2-40B4-BE49-F238E27FC236}">
                <a16:creationId xmlns:a16="http://schemas.microsoft.com/office/drawing/2014/main" id="{4D392C6A-C8D8-8A0E-CE27-FBAD71A2D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0576" y="1243604"/>
            <a:ext cx="3925544" cy="296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55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5A81FC51-58B7-3A9A-2B39-B8203FF72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B9387FD1-ADCF-2279-A72F-15867AE7728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70386" y="152549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C0D111D8-A1F4-0342-EAD4-1D44D322D84D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AC9D2473-03C9-E4A9-F61A-151981FACFBE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6800DD69-B2B9-00EF-FF67-C058D3ED6681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2E989F0B-AEB9-B7BD-6D11-6F9C631415FE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B1D0413C-247C-2EAA-25BD-991B33EC8EDE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530233CF-7006-1098-2CAD-E9119B72595A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22BAF84C-6B0B-2316-5D83-2580D9FC3DC4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01658C85-2CF8-1C1C-4B0A-F53F02B3CF3E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4757D0BE-A4FE-FA92-24FA-1AFB99F518BC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20814935-7D82-B64F-D111-80855AB1DD7F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4E2C020D-F6E7-348D-6C00-944DC3C27D05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97127F89-6ED3-325A-562C-FA24339954AC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D371C0CD-27A0-D227-2B59-545FFE0E9E7C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EF076728-6B16-30BB-2BF5-F55F60CFC51C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A941D862-AB09-560E-7804-8D790B8BA562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71768436-02BA-547A-E4D2-232118F3757D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20D4F152-B94D-00A9-CC19-25AE51B6B9B3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6ADC7F80-B017-3170-3303-9D432ECB35EE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619A8010-668A-C61E-2994-D4184E9496B6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C4B94EE0-EA1B-D037-012D-3B30D728A1F6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25AA6F85-21AB-A6CA-1BCA-1E14E3816BDF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D7ACA1D9-4F50-6D23-063D-A0F7D13AB511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7FA399AC-2DE1-5BB0-3953-A47EF7B67305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8FD457DE-BBFB-ADF0-7D7A-F4F930606722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50EADC00-57CC-23CB-FAA8-AF3AD3A0BB09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C4CCB3F9-298F-820E-4557-3FEB52972201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91BA041A-2CB9-3D18-979E-40BE0CD06A31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10CA918E-B9E4-0460-0BE2-BC43CBA2421A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9CE2E1E9-3BA4-A91E-655A-A67D83D91950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5D507BB2-9D16-3F68-9229-08435F337289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53D1A7F1-E5F7-A745-36A8-066EF99617AC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98D66E91-D491-96EB-F70B-9AAE78D5D029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741FE92A-A5F2-8B83-7E33-BA71EC1C0512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12ACF20B-A120-46E8-EACB-FFA06FA6EA3F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BA6F60A2-8446-E470-E479-3937C978F695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DD6E12F6-3341-2E08-4CF6-E9BFF247D870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DA4ABD9F-31E8-CA0B-DD05-CE7DEA3261D5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69778F47-C22E-7E81-ED99-80541AF3D629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F4F5907C-FF3D-1615-B810-D9B773C9E96B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1FF4B7D9-B792-CD35-78C0-A6D05B9BA1FF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4B4175A5-E864-A49A-1F0E-62E528873FD9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50B242E2-EE4A-9BB9-CA77-D4BF31908E85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C56FF98E-8C6D-1363-6154-1C656F9382ED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BA441D9E-B0F9-1859-268E-577996C4AA23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18AC25D6-B97F-E4F8-7CF6-D23E1953208B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ED92C4F1-64A2-78F5-73A7-0025083227B2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FADEB6F6-BC81-AE60-3749-E054C05C47E1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E00620A2-FBA5-4F2B-D576-8D4DE4998B33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903B3007-4F10-5308-CECA-E426C59D983E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8C3458-2C57-10C0-C340-3038871EB65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16</a:t>
            </a:fld>
            <a:endParaRPr lang="pt-PT"/>
          </a:p>
        </p:txBody>
      </p:sp>
      <p:pic>
        <p:nvPicPr>
          <p:cNvPr id="4" name="Imagem 3" descr="Uma imagem com Ferragens domésticas, manípulo, ferramenta&#10;&#10;Descrição gerada automaticamente">
            <a:extLst>
              <a:ext uri="{FF2B5EF4-FFF2-40B4-BE49-F238E27FC236}">
                <a16:creationId xmlns:a16="http://schemas.microsoft.com/office/drawing/2014/main" id="{DBF8AA93-F564-3DAD-3100-EA960670E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6078" y="768158"/>
            <a:ext cx="4785077" cy="3703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947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9AF4BB68-611D-01DD-F082-4E60CFF75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979539E2-CA9F-D160-EBCB-71E22497B7E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42291" y="137134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D3157705-3995-455F-CBD3-05E66E077C67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1D30EFA7-E3F0-E1E7-DDB6-5255199B4C85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51319378-E1CE-1DC4-BBAA-ECB88415EB4A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397423E3-D489-F08E-88D6-BF6C0ED0E0D3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E16A344E-6236-9178-3447-EA998CB1636E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C1F28ECB-BE9A-388A-F265-EEABB22E17E2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2BFFA4B8-68D4-CBA5-0EEB-C22D5166804F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472EFC71-71B7-0743-FDC2-249D37972E96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0E00B1E3-955E-8A05-AB12-F803F5BA1AF3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91462A52-EC8A-7727-5814-CF2BAE51ED61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267FD78C-B133-B26C-ED3E-67165256ABBE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79246C69-2B9A-AC11-1AF7-5412ACA5FCC1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ECB71EA9-4675-8A19-3319-735CB0F540F8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7112900A-B2D1-F15E-F30D-7D21D444BEB6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0D6988A9-3C05-F029-6951-BF92B35FA33E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D5BACC2C-D6BA-7EEB-844F-B5438BE604A6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1B03FE6D-6A93-5306-F689-4D447B20EBFF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5BB01E82-5D32-6CBF-CF0E-CB9D3610BC15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A47F1B87-883F-DBE6-71CD-3C48DBDAEF51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2AAAEE7B-53D3-3E41-26A1-10B064D4ACE3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B43620C2-5B48-BF87-053E-41AA82D158AE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3EFFBD09-021D-2597-1400-FD86DE4A1681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30C8AD9B-6FEB-C431-AE7D-A93DD921B6F7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D7D2D2E3-47C5-B509-CA43-4D2F4203CEE9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EAC64C93-778B-327D-8ECF-0501E560025F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9B408367-D2E0-4BDD-A44C-0BF170197E8E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728A312D-3158-250E-BE02-A8F491C69E72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8080042D-1582-E6F0-D0C6-D75AB2FB0C5A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55E10F34-B42C-8BDD-5AFE-D3784CB6CBF0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BCD0C749-4F50-4044-487C-72E3B8D4D367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8E54DCDD-901C-A74B-3FDE-FBD04E537CEB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D2D91867-0BB3-0A1D-58B8-E8EFB8109BB9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C6DDF1E0-6BFD-CECF-6DBC-40F6DD67BCE4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29E20B09-D1FC-5C6A-10F7-152A74F94208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929D3872-4A90-C009-8C17-3EA89DD0C6DE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1DDC5B00-D2B8-6E07-DA27-92C1DDA701A3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3092A22C-C5CD-3AD6-3F4A-5F8B9811531C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711E7175-3E36-4B0C-9BBD-8D4A09F111FD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491B4D56-5C68-70B0-B9DE-191BFE03D098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A240DF01-4E57-E23D-9C7D-E05A44E356A3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37AAA81F-F7E3-4626-7781-597F525B8380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013A7892-2540-076F-BB4E-87BCBAA38AE1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F1217147-EB28-7FE1-F443-3EECFAD3586B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1819B73C-5828-2C8D-CAA9-DE5B9D77E08E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B04F32E9-71AA-0F22-BDE6-F72FAD43F1BF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4CB5F72B-C7FE-4C8B-BAB0-A42D66920F14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E09422BF-5CF1-C9E3-ABE3-A604FDB9DCAE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779AA022-8D24-CCC4-2E9B-A55E01A8DB96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69853C23-C973-94C9-0127-E8F8DC7E31E6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7527A2-5DF3-73F5-FB10-E1AE6BD1A63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17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10BCE4-9B38-535F-A35D-F300F3F97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20" y="1462352"/>
            <a:ext cx="2967140" cy="249968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23A4B78-6D50-CEDB-1322-7ABD4B9687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13" t="33439" r="19560" b="-1"/>
          <a:stretch/>
        </p:blipFill>
        <p:spPr>
          <a:xfrm>
            <a:off x="4869743" y="1461400"/>
            <a:ext cx="2851114" cy="24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6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4DEA373C-7E6C-243B-AEBC-7E16C10EA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A7F0812A-01CE-6ACC-0D7C-B15B4DCD820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70386" y="203985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021B83AA-89AF-045D-1422-FEA8116517D2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A9CBB308-41F3-3B24-BE54-F8FE1D2AD553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B76D0F4F-DF42-C992-6E81-732D86337273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D5B397E8-5ED7-F309-E480-59793D70ED4F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2C2B7E9B-8D16-8F46-80A6-6B2339291D16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88D156C6-60D9-772A-2E94-F4A2561BC693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37F94D46-52B9-6159-8F5A-FD66ECC61AB3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900EBB3D-D0D0-4108-6F7A-E652076BFBAA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157E0FA7-5D25-9D42-0FFF-078384C2E28B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3D1F6714-7210-7B52-E740-B8F5E1E2DDEF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069F6193-CA4C-E56C-3FD1-75CC50D7C33B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10F0A6C5-953E-F706-8623-A6D813237233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F4059036-D614-7443-5AAC-794645291448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35635F8D-B4CA-BFE8-8849-2070923CC05F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B4F4C04D-0E00-555B-AA8A-D80902A9A7E4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B44894BE-E698-B013-10FB-D0B0B1885DE9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98B1BA59-7B9A-0F43-6CF9-548272F7697D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2102BD93-C2DC-3C8E-CC19-4B5ACCBD3AD8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B1EB1259-0336-6DAF-B191-1BC2967FD91A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D03C32F6-7416-7D85-5614-B7BB7944546F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8681BF38-64CF-4883-7CA7-A170AD4C3154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1D7E2189-0C2E-D3DC-AB72-87B9E1068836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B2764A01-D1D4-B180-5BFD-8726F6753FE0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22AADCCF-24CC-72E3-4C76-8E1862701679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67106B89-F140-82EF-0878-DCDDE3F8917C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4AAEC1C8-807D-21B6-8A15-846552D62C39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67DD985D-B5FA-1C0E-4F17-0512510A83B0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E49E7AD9-7704-9FFB-FD2C-776CDB9C2D74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38763D78-BD46-DB2A-2DFA-EB21918A22E3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1BBC4E8B-8CB3-6A9E-AC9F-A3742154C03F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83746DFB-670F-3102-32A0-C67E31573865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02B384CA-6D68-D60D-028C-6E42A0D60D58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C30B1539-9794-D606-DC55-F367C9FC0B03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001F73B1-14EC-B95C-D9C0-57C989F84FD9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09272881-7A49-70AB-405F-8A96FFC9EA95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84666860-19CF-51FE-BCEC-389DA5E196AE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DDBD3B35-596E-97F9-14D9-FB00BC7835B9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7744D73C-547E-4CCC-E8EB-1A52ABA766FD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4918397A-A94D-078A-00DC-ADFF39430028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9BD39140-B9A7-5145-4140-74E984E571F6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83F43665-3B02-0F24-1A1D-2CFD333B0C44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9E27BFE0-4D28-185C-2D24-54F176DE4EA2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AAA5C4B9-5A50-397F-BA17-3CD8D0072984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73C2ED24-E152-B20B-3C7D-4978B9FAC96C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7B688DB1-12E7-64FC-AE47-FAFC3D208D96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411E542B-BB2A-48E6-F2A2-343F7BFDD1A4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A42F5509-5EA3-78E4-921A-18EEA82DC28E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C46836CE-D307-EC1B-E512-9212E4A48A51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FFB8ACDE-BB5E-A868-03D2-4D45A1CEA9C2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7E55E0-0FF1-E8BC-104F-BB7BBD185AE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18</a:t>
            </a:fld>
            <a:endParaRPr lang="pt-PT"/>
          </a:p>
        </p:txBody>
      </p:sp>
      <p:pic>
        <p:nvPicPr>
          <p:cNvPr id="5" name="Imagem 4" descr="Uma imagem com ferramenta, design, luz&#10;&#10;Descrição gerada automaticamente com confiança média">
            <a:extLst>
              <a:ext uri="{FF2B5EF4-FFF2-40B4-BE49-F238E27FC236}">
                <a16:creationId xmlns:a16="http://schemas.microsoft.com/office/drawing/2014/main" id="{BF258D57-AA72-A4FE-C95F-1D6743806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278" y="879724"/>
            <a:ext cx="4252779" cy="368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83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9DCC3972-C41B-EF65-8406-DE92975266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AD07323B-3AC5-3CDD-86AE-CA1F1D9BBC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70386" y="203985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D8B2FF65-7E01-0B92-CFF9-478B155B6E87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4CD63E21-A720-D214-AD9D-ED177F5667C8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41F789D3-CE6D-C51C-2B68-5DF00F9B5004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F0880D52-4D08-E6A2-FBF2-AE45A1B1C277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B8EAFB58-D34B-3A28-0E32-2FD99DBD23B1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D6F027E5-3E6C-99CF-BC4F-5394E0F983EB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C391D66C-F169-1AB3-CB11-138B8B17DDB1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B973254F-6A9F-6810-5A85-68364B23D96D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73666C54-1C64-F55F-7CEC-7CBEA275B186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19FDBD65-6BD5-AD36-F369-33FB22CE10BE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F96A6677-A684-AB87-834A-C85384D05062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010273A3-E632-6AC0-8F96-CFC55C0FF9CA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FC975177-2495-6508-A47B-B4F78D8899C4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E78B2BF4-6A62-83D4-0609-92735BD0FADC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494CF5CB-B02C-96B7-7F2C-A37152BAD7F7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F9555DCC-FA45-0177-3865-5D2682146A47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BAFF77FA-749D-EB6E-83E3-53312B0BB984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21A8C903-7F13-08A0-593D-A9F221B0A1CC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C1642D00-F882-642C-DA89-9403A399B688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DBE27644-DA3C-2586-79A8-97DB623C02C0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89D254BC-8448-4A05-0493-17CBBF5326D8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FD73574B-39ED-0E9F-0063-59CDA1BE7131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C8E2C60A-57A7-281F-7AB4-8141CBB5D4C5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D1603403-6ABD-C989-169C-58B56F1FCE5E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14ACF04B-FDA1-C9AD-01D1-94CFF4B4174A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4038E8C9-DEB6-B079-3D22-DB07E65C4714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B67607B8-26DF-1B85-0A63-3AE8DE8D21D4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9DE32BD5-E7BD-C60E-839C-F1CFF9B18F04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C078BD18-9456-01A2-690B-899215753ABE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CB00AC71-F15F-28DB-9F3C-7D21DCE2D46C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C262847B-EA32-E3B3-42F5-F845A5E5B295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E3107BDF-8C0A-F004-4951-4F0FCBDEBB2F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C8A8D55A-DFCF-710A-6B21-9D52C89098A1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C6E5DBD6-0324-0276-D5FE-0611675EE159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49E10D38-23CA-491D-7337-64819D18C840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650519CB-D94D-7B34-48A3-994E6510EF7A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92A2487C-E74C-471B-0864-564866175D68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BF83269A-5C52-5F44-0A22-BB6F150DFDBB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5AF87813-EC30-1205-0413-3CA11C4EBF1B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5D59FDAA-6FD8-C32B-DB76-17624BD38F90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55CCF236-DC6D-73AE-E419-15242E137561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A31A7588-B3A9-D97B-9145-7B2CCC28D414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781DFAE2-FA57-ABE3-75C9-1A0653CD8249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DAF6C65D-793D-FEAA-B799-5AB9CDAC8C07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EAB34BA2-901B-33B5-5F8D-89D48EA0EAB8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E77D2D1B-A4EF-D466-2C3F-7900C0A0D123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6D255C6C-977A-B507-3AF1-87035AB968BA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CC265683-4A61-F3FD-E19E-4CF453C07428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BEEF6044-E576-69BE-7152-497BE7F656BC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7B3C8E-97DD-7536-1151-F219AF4B37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19</a:t>
            </a:fld>
            <a:endParaRPr lang="pt-PT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03A4C9-AA67-B43A-BD62-84C9A96741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7024" y="1442022"/>
            <a:ext cx="4093333" cy="289399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B848C588-959B-929F-8514-8DA8CDB48D26}"/>
              </a:ext>
            </a:extLst>
          </p:cNvPr>
          <p:cNvSpPr/>
          <p:nvPr/>
        </p:nvSpPr>
        <p:spPr>
          <a:xfrm>
            <a:off x="4523690" y="2326371"/>
            <a:ext cx="560231" cy="562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7" name="Conexão: Curva 7">
            <a:extLst>
              <a:ext uri="{FF2B5EF4-FFF2-40B4-BE49-F238E27FC236}">
                <a16:creationId xmlns:a16="http://schemas.microsoft.com/office/drawing/2014/main" id="{368E8240-9EFE-6887-FEC5-688502FB5252}"/>
              </a:ext>
            </a:extLst>
          </p:cNvPr>
          <p:cNvCxnSpPr>
            <a:cxnSpLocks/>
            <a:stCxn id="6" idx="6"/>
            <a:endCxn id="8" idx="1"/>
          </p:cNvCxnSpPr>
          <p:nvPr/>
        </p:nvCxnSpPr>
        <p:spPr>
          <a:xfrm>
            <a:off x="5083921" y="2607694"/>
            <a:ext cx="1486436" cy="522699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10">
            <a:extLst>
              <a:ext uri="{FF2B5EF4-FFF2-40B4-BE49-F238E27FC236}">
                <a16:creationId xmlns:a16="http://schemas.microsoft.com/office/drawing/2014/main" id="{252DA2DF-7295-32A4-7A14-0A1F766CC5D3}"/>
              </a:ext>
            </a:extLst>
          </p:cNvPr>
          <p:cNvSpPr txBox="1"/>
          <p:nvPr/>
        </p:nvSpPr>
        <p:spPr>
          <a:xfrm>
            <a:off x="6570357" y="2976504"/>
            <a:ext cx="17279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Didact Gothic" panose="00000500000000000000" pitchFamily="2" charset="0"/>
                <a:cs typeface="Times New Roman" panose="02020603050405020304" pitchFamily="18" charset="0"/>
              </a:rPr>
              <a:t>Peça escolhida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801C6D-272E-D3AB-C29D-C741DD249120}"/>
              </a:ext>
            </a:extLst>
          </p:cNvPr>
          <p:cNvSpPr txBox="1"/>
          <p:nvPr/>
        </p:nvSpPr>
        <p:spPr>
          <a:xfrm>
            <a:off x="3684337" y="1041912"/>
            <a:ext cx="178841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20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Braço</a:t>
            </a:r>
            <a:r>
              <a:rPr lang="en-GB" sz="20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GB" sz="20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Robótico</a:t>
            </a:r>
            <a:endParaRPr kumimoji="0" lang="en-GB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7237538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Conteúdos</a:t>
            </a:r>
            <a:endParaRPr/>
          </a:p>
        </p:txBody>
      </p:sp>
      <p:grpSp>
        <p:nvGrpSpPr>
          <p:cNvPr id="231" name="Google Shape;231;p32"/>
          <p:cNvGrpSpPr/>
          <p:nvPr/>
        </p:nvGrpSpPr>
        <p:grpSpPr>
          <a:xfrm rot="6558546">
            <a:off x="8281771" y="3861306"/>
            <a:ext cx="826618" cy="1650552"/>
            <a:chOff x="5984375" y="3480025"/>
            <a:chExt cx="469725" cy="937925"/>
          </a:xfrm>
        </p:grpSpPr>
        <p:sp>
          <p:nvSpPr>
            <p:cNvPr id="232" name="Google Shape;232;p32"/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2"/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2"/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2"/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2"/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2"/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2"/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2"/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2" name="Google Shape;242;p32"/>
          <p:cNvGrpSpPr/>
          <p:nvPr/>
        </p:nvGrpSpPr>
        <p:grpSpPr>
          <a:xfrm rot="6558546">
            <a:off x="-127454" y="-408619"/>
            <a:ext cx="826618" cy="1650552"/>
            <a:chOff x="5984375" y="3480025"/>
            <a:chExt cx="469725" cy="937925"/>
          </a:xfrm>
        </p:grpSpPr>
        <p:sp>
          <p:nvSpPr>
            <p:cNvPr id="243" name="Google Shape;243;p32"/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2"/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2"/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2"/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2"/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2"/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2"/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2"/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2"/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2"/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28B52875-F2A5-0095-B5C5-0221592BF0E9}"/>
              </a:ext>
            </a:extLst>
          </p:cNvPr>
          <p:cNvSpPr/>
          <p:nvPr/>
        </p:nvSpPr>
        <p:spPr>
          <a:xfrm>
            <a:off x="838317" y="1193130"/>
            <a:ext cx="558800" cy="5007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800">
                <a:solidFill>
                  <a:schemeClr val="accent4"/>
                </a:solidFill>
              </a:rPr>
              <a:t>1</a:t>
            </a:r>
            <a:endParaRPr lang="pt-PT">
              <a:solidFill>
                <a:schemeClr val="accent4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564E0B-B54E-50A6-28B9-051DB52B6C09}"/>
              </a:ext>
            </a:extLst>
          </p:cNvPr>
          <p:cNvSpPr txBox="1"/>
          <p:nvPr/>
        </p:nvSpPr>
        <p:spPr>
          <a:xfrm>
            <a:off x="1521878" y="1286792"/>
            <a:ext cx="576217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1800" err="1">
                <a:solidFill>
                  <a:schemeClr val="bg1"/>
                </a:solidFill>
                <a:latin typeface="Arial Black"/>
              </a:rPr>
              <a:t>SolidWorks</a:t>
            </a:r>
            <a:r>
              <a:rPr lang="pt-PT" sz="1800">
                <a:solidFill>
                  <a:schemeClr val="bg1"/>
                </a:solidFill>
                <a:latin typeface="Arial Black"/>
              </a:rPr>
              <a:t> - Macro </a:t>
            </a:r>
            <a:endParaRPr lang="pt-PT" sz="18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B50F78-8733-F931-EE5B-24C014B83285}"/>
              </a:ext>
            </a:extLst>
          </p:cNvPr>
          <p:cNvSpPr/>
          <p:nvPr/>
        </p:nvSpPr>
        <p:spPr>
          <a:xfrm>
            <a:off x="838317" y="2018838"/>
            <a:ext cx="558800" cy="5007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800">
                <a:solidFill>
                  <a:schemeClr val="accent4"/>
                </a:solidFill>
              </a:rPr>
              <a:t>2</a:t>
            </a:r>
            <a:endParaRPr lang="pt-PT">
              <a:solidFill>
                <a:schemeClr val="accent4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978ADA9-0FB6-7167-17A4-A65DC8984BC6}"/>
              </a:ext>
            </a:extLst>
          </p:cNvPr>
          <p:cNvSpPr txBox="1"/>
          <p:nvPr/>
        </p:nvSpPr>
        <p:spPr>
          <a:xfrm>
            <a:off x="1521877" y="2094657"/>
            <a:ext cx="3672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err="1">
                <a:solidFill>
                  <a:schemeClr val="bg1"/>
                </a:solidFill>
                <a:latin typeface="Arial Black" panose="020B0A04020102020204" pitchFamily="34" charset="0"/>
              </a:rPr>
              <a:t>Fusion</a:t>
            </a:r>
            <a:r>
              <a:rPr lang="pt-PT" sz="1800">
                <a:solidFill>
                  <a:schemeClr val="bg1"/>
                </a:solidFill>
                <a:latin typeface="Arial Black" panose="020B0A04020102020204" pitchFamily="34" charset="0"/>
              </a:rPr>
              <a:t> – </a:t>
            </a:r>
            <a:r>
              <a:rPr lang="pt-PT" sz="1800" err="1">
                <a:solidFill>
                  <a:schemeClr val="bg1"/>
                </a:solidFill>
                <a:latin typeface="Arial Black" panose="020B0A04020102020204" pitchFamily="34" charset="0"/>
              </a:rPr>
              <a:t>Generative</a:t>
            </a:r>
            <a:r>
              <a:rPr lang="pt-PT" sz="1800">
                <a:solidFill>
                  <a:schemeClr val="bg1"/>
                </a:solidFill>
                <a:latin typeface="Arial Black" panose="020B0A04020102020204" pitchFamily="34" charset="0"/>
              </a:rPr>
              <a:t> Design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78730E1-D2FA-69C5-EE68-8168927DD44B}"/>
              </a:ext>
            </a:extLst>
          </p:cNvPr>
          <p:cNvSpPr/>
          <p:nvPr/>
        </p:nvSpPr>
        <p:spPr>
          <a:xfrm>
            <a:off x="838317" y="2778980"/>
            <a:ext cx="558800" cy="5007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800">
                <a:solidFill>
                  <a:schemeClr val="accent4"/>
                </a:solidFill>
              </a:rPr>
              <a:t>3</a:t>
            </a:r>
            <a:endParaRPr lang="pt-PT">
              <a:solidFill>
                <a:schemeClr val="accent4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2B14022-6040-DC1B-4370-49C70519F149}"/>
              </a:ext>
            </a:extLst>
          </p:cNvPr>
          <p:cNvSpPr txBox="1"/>
          <p:nvPr/>
        </p:nvSpPr>
        <p:spPr>
          <a:xfrm>
            <a:off x="1521878" y="2844685"/>
            <a:ext cx="576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err="1">
                <a:solidFill>
                  <a:schemeClr val="bg1"/>
                </a:solidFill>
                <a:latin typeface="Arial Black" panose="020B0A04020102020204" pitchFamily="34" charset="0"/>
              </a:rPr>
              <a:t>Beegraphy</a:t>
            </a:r>
            <a:endParaRPr lang="pt-PT" sz="180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372EFF-E4FC-3349-D6CE-CF64E2B51CE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2</a:t>
            </a:fld>
            <a:endParaRPr lang="pt-PT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57614D4F-FC76-427A-EAA6-6C86CE758544}"/>
              </a:ext>
            </a:extLst>
          </p:cNvPr>
          <p:cNvSpPr/>
          <p:nvPr/>
        </p:nvSpPr>
        <p:spPr>
          <a:xfrm>
            <a:off x="838317" y="3544697"/>
            <a:ext cx="558800" cy="50074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PT" sz="1800">
                <a:solidFill>
                  <a:schemeClr val="accent4"/>
                </a:solidFill>
              </a:rPr>
              <a:t>4</a:t>
            </a:r>
            <a:endParaRPr lang="pt-PT">
              <a:solidFill>
                <a:schemeClr val="accent4"/>
              </a:solidFill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FC240D8-8B2E-9A04-852A-36C9A6ADBA44}"/>
              </a:ext>
            </a:extLst>
          </p:cNvPr>
          <p:cNvSpPr txBox="1"/>
          <p:nvPr/>
        </p:nvSpPr>
        <p:spPr>
          <a:xfrm>
            <a:off x="1521878" y="3610402"/>
            <a:ext cx="5762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>
                <a:solidFill>
                  <a:schemeClr val="bg1"/>
                </a:solidFill>
                <a:latin typeface="Arial Black" panose="020B0A04020102020204" pitchFamily="34" charset="0"/>
              </a:rPr>
              <a:t>Considerações Finais</a:t>
            </a:r>
          </a:p>
        </p:txBody>
      </p:sp>
      <p:sp>
        <p:nvSpPr>
          <p:cNvPr id="4" name="AutoShape 2" descr="Solidworks Logo - SolidWorks CAD Software Logo - CleanPNG / KissPNG">
            <a:extLst>
              <a:ext uri="{FF2B5EF4-FFF2-40B4-BE49-F238E27FC236}">
                <a16:creationId xmlns:a16="http://schemas.microsoft.com/office/drawing/2014/main" id="{E4EBA513-F75D-C5F1-4CFD-22DC93ADF20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sp>
        <p:nvSpPr>
          <p:cNvPr id="12" name="AutoShape 4" descr="Solidworks Logo - SolidWorks 3D Design Software Logo - CleanPNG / KissPNG">
            <a:extLst>
              <a:ext uri="{FF2B5EF4-FFF2-40B4-BE49-F238E27FC236}">
                <a16:creationId xmlns:a16="http://schemas.microsoft.com/office/drawing/2014/main" id="{36A09573-6D62-E8E0-BCD4-FCE552336FE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572000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64380C9-89FB-A041-16E7-7E2D583396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336" y="1187660"/>
            <a:ext cx="947342" cy="526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Enhancing the Educational Process in Design and Architecture">
            <a:extLst>
              <a:ext uri="{FF2B5EF4-FFF2-40B4-BE49-F238E27FC236}">
                <a16:creationId xmlns:a16="http://schemas.microsoft.com/office/drawing/2014/main" id="{B02C380F-EA30-6624-7DD7-42377CE376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26" t="16767" r="28343" b="24824"/>
          <a:stretch/>
        </p:blipFill>
        <p:spPr bwMode="auto">
          <a:xfrm>
            <a:off x="3136502" y="2668690"/>
            <a:ext cx="973873" cy="7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Autodesk Fusion - Download do APK para Android | Aptoide">
            <a:extLst>
              <a:ext uri="{FF2B5EF4-FFF2-40B4-BE49-F238E27FC236}">
                <a16:creationId xmlns:a16="http://schemas.microsoft.com/office/drawing/2014/main" id="{9CCB9D11-ED8C-C4A8-6F18-1BE713CA6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678" y="2007158"/>
            <a:ext cx="5588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4116D864-EBBA-5210-42C4-7B2110CABF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BF0FCF09-83DC-D532-FC76-5E97E7A48E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42291" y="137134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1AAA48A7-5540-3DF9-1B4B-AF2E81F672CB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596FCCC5-2794-45FB-C833-1101F6C46433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EA54405E-EB38-C974-C4A0-8FF20DE782CC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41E0BD05-EEE9-3D57-7781-EB9060521498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7E1DCEA2-F931-772E-4FFE-60F71F3B58C7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CF3D544F-11B4-30D7-375B-F8ECAF9B7A49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5DC489E8-A22B-AEB7-9C65-D61A502CE306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866F7B54-75CC-651D-EE27-54E8226A1674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98C7D50F-35D4-50C2-FBFB-548922D43A44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CCC4EE78-8192-EB24-CC50-A165E856E454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AD5D357A-F980-08C1-D7BF-C68A5AF98DC3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90CF75A9-2BF4-4422-5A10-4D1B02D9A447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008DE69A-4878-B85B-E5EE-C467B098DA70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D9BF1226-8A72-AA28-41B4-412787D0A965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EE8652D4-1EB7-6DE2-210F-F4C2877DC732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32D7F38F-861B-DC53-D2C5-6FC6E2F4F4C0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B49D4F10-13B8-2F02-8534-56E666C98435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4B67F91D-4668-78CD-2924-EE805408495D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04517B4C-3CEB-DAB1-3953-84D39F4DE01C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6098D67F-8770-1DA5-A487-87A785360E09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26E9C4E0-AA74-FA83-7118-72B33231CC37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0E763323-4AEF-73EF-62E5-BBAB2C247F7E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4C2A7E57-F67D-7F6A-3FD8-E91287F8ADFD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ED8EB795-883D-7321-3FF3-6C1822C563AF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D42977A8-0C51-6BA0-8E22-BAF67D41833F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C7DBB34C-40B1-9899-8EC1-E5A7C27B389C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5DC00F8B-6137-27DA-6D30-5BD4D26A789D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C43A4253-BED1-2F12-A467-BF752B86A39C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1096EF0B-BBC7-58EC-8772-F32F2F284A32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96ACE69E-A375-792B-70A9-E7A2C0D746B4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40E1E59B-F99C-5953-BE1F-124979678743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E9069AB3-F0F9-84A3-F6D1-86E356995E85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4E12E5B5-B0D2-AF3F-604C-C8029E2640A3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8D3C8BC1-887D-3A67-2FC8-CD73DDA88571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FA546D1C-972A-9653-C7B8-BA134C88D5DC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C778D459-D96C-5A8C-039D-7A77466C912C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C237C4E6-90A1-E915-DB3A-0EF741A797BA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35F9BE89-1BB9-5C42-5B7C-F301F5121CFF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DFE8EC72-DA16-DCBC-B24B-03CD1D094C21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C8E8B28E-212F-E163-8C42-ACCFFC46F26D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03C8BF13-0DCD-B6B9-B8B8-88FDEA004B82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8DD21A2C-A206-E54E-5A89-4973AC0C561A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B38C33E9-1C3C-CA7F-6012-8CC65AE7DB10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0A23F973-12F1-AACA-53CD-CCDE4E79F05A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8F21406B-2285-942E-674A-AE9E1B9AD29E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AC7732BE-2B2E-BE1D-A8D0-F761E21B53BD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172BB67B-608C-9A90-701A-2AD1F45E1D8E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53A950E1-E8EA-D4B1-C624-3CE16F45F314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AA65CB48-5DF8-713A-8AC0-EC58B3E66809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6A9A62-58C4-BE9A-7AEC-7FAA54E885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20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F35E071-90A4-DAE8-5F0D-E0F368371C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59020" y="1758651"/>
            <a:ext cx="2967140" cy="190708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78D87FC7-AD8A-A4B0-C931-431549CAFE4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858" r="8858"/>
          <a:stretch/>
        </p:blipFill>
        <p:spPr>
          <a:xfrm>
            <a:off x="4869743" y="1461400"/>
            <a:ext cx="2851114" cy="248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6018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9CA14D96-0499-E357-1AA7-EE3539AE2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FB654E65-29D4-C0EB-87B4-B3EF316F6C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70386" y="203985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4351280D-35A0-9A86-3A4F-8A187CA706D5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C5A56F8D-4A88-EB7E-BCEF-E41EC24498AD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581B80D1-71A4-230D-4AC4-A20680F8C5A3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63E230FF-BF3E-49B1-3A2C-1663AD92D0EF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93280A57-CA03-A79E-9790-26809B49C73B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6BF2675A-7DBC-E3CF-602C-7A7B0F45818B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6A2D1F39-CD7D-8971-EB90-4575C9B5E025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D55B94EF-23AC-5B76-5182-16EA962766B2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36C0743E-5910-696C-43A5-AA91FC47B181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2955A171-8402-7E50-6D0B-66663BBD8DA5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5005D3F1-BFB4-77E1-AF5D-19B91B51693E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EA3B1F64-CBA9-523D-1A6C-7CEB8B222B2F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0882EA5C-1476-AD53-E526-CE0500C8099D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6053C1DE-99E9-BDAF-2AE3-B65AA831DF6A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9692C856-7A7E-67D2-60C2-01C0F8A43503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A694A3A1-034E-42E6-8315-3656322D8BAC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02A81731-6599-1189-594C-766D734B4034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C0867853-E0B8-C7AA-2651-921C10635E79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F94900BA-40DA-3861-EEE4-7D48EFA5A691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B3E3E6E2-F999-A9AE-2F7F-7BB160D6A93E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A2F72F3D-C93F-09A9-BCB1-1A07554473E0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15BE14D2-1650-D274-2142-2A9278AFAC39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CCAB9BE0-4681-E5E7-FF8B-92CACEAE03AD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483E5B75-0892-B17B-D3FE-808DBDA8A827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01CC8935-9A4D-C588-ABE8-DE7C089AD295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9F491B64-C8BF-A8AC-7CF2-9C048C5FD2C1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6ED29E61-F70F-93F8-7454-DFA202191CB2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814168FA-273C-8DEC-6005-9A882777D67B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7DF5A2EB-4177-798A-2E86-E8F9C3F036AD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57A1F606-D666-E0FA-85CB-7942E9E3D7BF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9D26651D-0B71-F418-6C1A-ABFC2E2F0122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69DE1EF9-0293-5FEA-335A-1812DCA6CCB6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CF04C92B-B07E-DBDC-0574-AECE0F29089A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9454AB1C-A311-D224-ABA5-02956281D33F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D52029F5-B7EA-1AE2-64E2-3D2B81C42C81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2E4EE90E-90EC-DC63-B9F5-1833B181ADA0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CA7D5A06-F256-715D-7E3A-BA036740CF4E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EED8CECE-EF20-5389-9C8C-C324BAEB3EB9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099634A2-1331-CFB2-849E-C2B977A0CC82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2D5F1921-B2D0-1DAA-BA57-BABDFC75C2C8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18EC4CF5-128C-F5B4-66F6-16A35E6A22A3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420F04E7-9EEF-F9EE-B629-4FD03068988E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A7C738DC-1FDE-71B8-36EC-1417EA77931D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54D56B92-D93E-AF06-C062-F11E305F7B2B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C4C4C199-03CF-6C9B-BF10-75CADB25A731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1CFA2C2F-DDF5-E521-EC70-BDFB75A76B20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2FE7BEC5-AB2C-4DD7-25A3-12719075A743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024486BB-7502-2D73-B51B-56375E0BAEC5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0738ED95-77A9-C611-42FB-35066DB25A10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EE3E77-D71C-0AE8-DAE3-12C5168972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21</a:t>
            </a:fld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6D4EFB-521B-A89B-1A92-37B223622A4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71609" y="1407472"/>
            <a:ext cx="6026189" cy="3097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21165B-B47E-3188-63A8-ED010AFE0B51}"/>
              </a:ext>
            </a:extLst>
          </p:cNvPr>
          <p:cNvSpPr txBox="1"/>
          <p:nvPr/>
        </p:nvSpPr>
        <p:spPr>
          <a:xfrm>
            <a:off x="175640" y="1102240"/>
            <a:ext cx="213001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tabLst/>
              <a:defRPr/>
            </a:pP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Redução</a:t>
            </a: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massa</a:t>
            </a:r>
            <a:endParaRPr lang="en-GB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Coef. </a:t>
            </a: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Segurança</a:t>
            </a: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tabLst/>
              <a:defRPr/>
            </a:pP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Tecnologias</a:t>
            </a: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fabrico</a:t>
            </a: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Maquinagem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Aditiva</a:t>
            </a:r>
            <a:endParaRPr lang="en-GB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Material: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Titanium </a:t>
            </a: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6l-4V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Aluminium 6061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AlSi10Mg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D34D086-255A-5356-E32B-A717955DE4D9}"/>
              </a:ext>
            </a:extLst>
          </p:cNvPr>
          <p:cNvSpPr txBox="1"/>
          <p:nvPr/>
        </p:nvSpPr>
        <p:spPr>
          <a:xfrm>
            <a:off x="4762500" y="900151"/>
            <a:ext cx="12444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Caso1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741381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B98DA670-1E65-2C04-FE7D-93E82F70C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DC923100-8986-CEC0-272A-8C66088B3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70386" y="203985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6599BA2F-884F-95D6-C3E0-F84437AB5007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9A1D8EE0-D6B0-4E0F-6DEB-FF491F3D33A2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712F25A8-BC01-6080-B089-01E26D08E73A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CF30BD45-CA17-1F62-AF6A-AD095D410725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AE7924BD-91F3-1014-87CF-3DC5DA675DC8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08D3984D-3C52-F89F-E525-80DFD68D1E2E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AFA5873F-4E6A-8A3E-F7B2-6A59A776804F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E816CB3E-B606-071C-323A-9345A130DC2C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B5AF6F0D-914B-D70E-9898-3EE262DAE659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D66566BB-5FAD-B4E8-A009-CECD548768B1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7B015F3A-C84C-4929-5FC5-4B896B6562E8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B0B8B85C-9937-08BC-5099-33C8E506A5CC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BCB0FB92-6BF4-13A6-4EED-3BBE555251E3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75EF7800-4E02-48EA-25A9-B809EDFD5CCB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9185EB68-E82F-34E4-F7FC-FA81BE0A1D59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DE41CB2F-EB1A-382A-641F-9F6625826B3D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68E4209E-D638-4B18-8763-C74D31E9831D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99D4013D-8749-6298-08E1-D87BCE3953D2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60577932-7CDC-0A25-02D9-43835D34C98E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92D5FA78-8DA3-C992-C084-B5C2DFAEF1BA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4F5AEAA2-8442-A2E3-78ED-CF07A9672716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8499FB49-C290-C2FB-BF33-38ED023C54AF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37305216-988F-10B6-6890-2C3BFB8D5193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8C424F34-C539-4B22-699A-E4AD30C0F3B5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6B62964D-B8F3-452A-356B-E1EC283681AC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08338D12-B5DB-0640-DF0F-484442E62AD3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31C275AD-1A5E-10D8-D0A5-3B4F24861F24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BE5FCDD6-4A37-868E-F034-CB4789B16295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ADE1A428-6335-9647-B345-A33A96965112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09145EC9-6F32-5F65-63C1-0E2DA30B443D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671099F2-8659-416E-26A8-17C992BE8242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A430906D-774A-2D09-A82C-4FE24C5274EC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FEC6AE34-0ABF-55D1-BDC5-B4BE459FA26A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A3BC7702-E981-E559-676A-A4FB43932AD9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D6E416EB-E608-ACB7-60B7-514A94DCDD18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24CA9CAD-4212-CC5D-CBBA-3ECFCC80C84E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411B7692-B527-8934-2389-541A6BCBC208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9CEBEAAA-1764-38C4-24D6-6B51F1E6544D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AD77CFDC-51CF-92C3-FD16-C4B4044AF23E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4C28CE3B-29AB-23F2-95D4-7D84036C5EF6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034BD01D-10C8-759F-8624-4F46F959BE60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E6C6C4D5-9B52-0B11-11EC-32B300842C28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005676F0-8A2C-BA3D-E804-82C80800A64B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9EA66BEA-CE00-DC73-3171-CEA800BE04B4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46FBE626-8D27-1B4B-142F-D7F719109B80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FDEBED43-1BEA-7C5F-60CF-D4BD5D4D93B4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9E2B9109-59D8-9F91-E9D1-BA7342CF8F0F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D72D59CB-B46A-6FAB-944B-BC4CB25628EB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5F976D93-AF93-FE76-F233-8CA587917B5D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7596AA-FC9A-1D29-A763-35B3041EE7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22</a:t>
            </a:fld>
            <a:endParaRPr lang="pt-P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C3D77C-B2B0-91B4-62A3-5AF3ED9D96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27062" y="1407472"/>
            <a:ext cx="5515282" cy="30977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501D1FB-E1B9-B4EB-9F73-4AD7FDA8B26A}"/>
              </a:ext>
            </a:extLst>
          </p:cNvPr>
          <p:cNvSpPr txBox="1"/>
          <p:nvPr/>
        </p:nvSpPr>
        <p:spPr>
          <a:xfrm>
            <a:off x="175640" y="1102240"/>
            <a:ext cx="2130014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tabLst/>
              <a:defRPr/>
            </a:pP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Redução</a:t>
            </a: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massa</a:t>
            </a:r>
            <a:endParaRPr lang="en-GB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Coef. </a:t>
            </a: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Segurança</a:t>
            </a: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Roboto Condensed"/>
              <a:buNone/>
              <a:tabLst/>
              <a:defRPr/>
            </a:pP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Tecnologias</a:t>
            </a: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de </a:t>
            </a: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fabrico</a:t>
            </a: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Maquinagem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Aditiva</a:t>
            </a:r>
            <a:endParaRPr lang="en-GB" sz="1600">
              <a:solidFill>
                <a:srgbClr val="FFFFFF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Material: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Titanium </a:t>
            </a: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6l-4V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Roboto Condensed"/>
                <a:ea typeface="Roboto Condensed"/>
                <a:cs typeface="Roboto Condensed"/>
                <a:sym typeface="Roboto Condensed"/>
              </a:rPr>
              <a:t>Aluminium 6061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 panose="020B0604020202020204" pitchFamily="34" charset="0"/>
              <a:buChar char="•"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AlSi10Mg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7BFAA8-050A-2990-E9B8-D7A7999ED219}"/>
              </a:ext>
            </a:extLst>
          </p:cNvPr>
          <p:cNvSpPr txBox="1"/>
          <p:nvPr/>
        </p:nvSpPr>
        <p:spPr>
          <a:xfrm>
            <a:off x="4762500" y="900151"/>
            <a:ext cx="12444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Caso2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733694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1A36D67E-1783-B950-2627-0A98EB3C38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144DBEA2-3B00-82EE-12E4-16A19DA796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42291" y="137134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48FF8710-8295-A0F6-CDA1-73A79C9EEE2C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5841E32D-F7FE-1EEE-E724-7E6CBECF4EF9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1FA64ECB-F12B-D5C9-2015-4DF8027A4FD7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6006CBF5-8D8B-F3EF-B69B-B165CD9A4AB3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F7484C28-6587-724D-34A7-3C0AFCB27B04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F3A3F87B-11D2-ADFE-12FF-94614068297B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B75B730E-F7C7-78FC-D65A-7A3C38FE5F9C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E9965CE8-5009-1A25-1748-37A115671E8B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07B8E71A-88FE-F356-26BE-F713DC7638E4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793A7ACC-FF3F-39C2-859B-3ECAD60E690D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5E3C5313-494B-C1FD-7A38-485A9ED9D533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7C521429-6E30-17B1-615C-98260ED03F1E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DAFCD4B4-CFD9-14F4-B82D-00B19D2764AA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EB723D8D-8604-3DF6-4CCB-8CA2980C98DF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BF308F4B-52A3-4302-945C-FA362211A6FC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B1A69BDC-428F-EC69-2CE9-BD219F919F46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7183CE88-2F45-6C58-B084-16C9E7BCE213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DED0C288-1589-B410-5010-D8E7D2762AC1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96F13453-9C6A-87E7-0D53-EAA843EBF0F9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3CA6E9C9-61F1-BECB-9395-AAE740BBAA35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0E8E598E-C89F-CCEC-AD68-2E4DE0C1A04A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74044C36-06A3-8BB5-23EE-D1CA8081E43E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D2529467-461B-74DA-DF49-927B38A20FE1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378C246E-3BE2-E9FB-D3F1-8909C56B515C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23A5E8BC-376D-A10A-9878-EA2395260270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6203B058-D799-28AE-EAA4-4B43A32360D9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C4949510-7D9D-0AC2-DA17-E11EEF40E8E3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BFF761BD-CC1F-A612-64D3-3B6232EC8B36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726D4927-2399-C1A6-D11F-DF8CFA5AAF5F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D631649B-3B02-9880-3981-A7DCD4266E7F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1C494408-D5C0-1143-782C-7C8EA3B89F06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E4051F75-A661-8469-DD12-EE9D4841AE4C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E367BE34-5F43-50F7-E733-34C1B74197AF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0D9C6D60-1983-E34E-615E-C433F65DD60F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958DD961-5DCB-94D8-7823-162272376ABE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9D9BE410-336A-1714-8FD1-EAFCC8FC82AA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0DC6076C-62F5-011C-22F4-35C3606B3D1B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06695AD9-89AB-DB6E-904A-F5649914E89C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F95C2BDF-C888-576B-7B45-3236A704E5EF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59DDAFF6-E8A0-F446-CCB9-4D44F066A925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CA39B7F1-B384-B4C6-4797-69EEDD52CB87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03A21B84-5BBD-E68C-63B4-530B73FEF3DD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B257EED6-674B-17F8-AFA9-A3DC331CD9B2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89B9E750-772F-CFE6-4B95-4D13933361F8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6873D010-9AF0-C99F-6226-2EC2B85A4401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4D9A780A-FF65-46E9-4E83-5F7DA3B6A786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16CD7390-ED01-DDDC-74D0-A1F3E25A34AD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9DBF9EB5-FEFA-7268-4049-C7EC586A104A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CAB6CE76-B5FC-9281-BF2F-89B5D3496B1D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1D21AE-3E33-62AF-CE05-39FB20E7E9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23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C232B8-2FB6-9E2F-0BFD-4D62DC799A4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1154" y="1160201"/>
            <a:ext cx="3958529" cy="3575810"/>
          </a:xfrm>
          <a:prstGeom prst="rect">
            <a:avLst/>
          </a:prstGeom>
        </p:spPr>
      </p:pic>
      <p:pic>
        <p:nvPicPr>
          <p:cNvPr id="3" name="Imagem 1">
            <a:extLst>
              <a:ext uri="{FF2B5EF4-FFF2-40B4-BE49-F238E27FC236}">
                <a16:creationId xmlns:a16="http://schemas.microsoft.com/office/drawing/2014/main" id="{EF70E8DB-9D5D-B85F-6DE7-CD670C0031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30676" y="2948988"/>
            <a:ext cx="2228995" cy="1710168"/>
          </a:xfrm>
          <a:prstGeom prst="rect">
            <a:avLst/>
          </a:prstGeom>
        </p:spPr>
      </p:pic>
      <p:pic>
        <p:nvPicPr>
          <p:cNvPr id="6" name="Imagem 1">
            <a:extLst>
              <a:ext uri="{FF2B5EF4-FFF2-40B4-BE49-F238E27FC236}">
                <a16:creationId xmlns:a16="http://schemas.microsoft.com/office/drawing/2014/main" id="{299F4DE6-B6B4-EECD-093C-98E5C93212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2388" y="1310378"/>
            <a:ext cx="2237283" cy="153050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EC32EF8-1D80-3610-1D00-767D5466C386}"/>
              </a:ext>
            </a:extLst>
          </p:cNvPr>
          <p:cNvSpPr txBox="1"/>
          <p:nvPr/>
        </p:nvSpPr>
        <p:spPr>
          <a:xfrm>
            <a:off x="548863" y="4730902"/>
            <a:ext cx="12444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 </a:t>
            </a: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semana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5313C8-5184-BC33-C6B6-FEAE70F11E18}"/>
              </a:ext>
            </a:extLst>
          </p:cNvPr>
          <p:cNvSpPr txBox="1"/>
          <p:nvPr/>
        </p:nvSpPr>
        <p:spPr>
          <a:xfrm>
            <a:off x="5598535" y="4730902"/>
            <a:ext cx="1900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Semana </a:t>
            </a: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Passada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40F9AC-4127-9280-A998-06601ED7DE27}"/>
              </a:ext>
            </a:extLst>
          </p:cNvPr>
          <p:cNvSpPr txBox="1"/>
          <p:nvPr/>
        </p:nvSpPr>
        <p:spPr>
          <a:xfrm>
            <a:off x="548863" y="745755"/>
            <a:ext cx="12444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Caso1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948542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4E257ABC-5321-BCD5-723F-680A475C66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9E0CCE29-2D0F-067D-4028-4E77F387B8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1042291" y="137134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Modelação Automatizada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260C30E3-84CA-8F3F-54B4-29FB6444A690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C511C622-0085-2583-DD8F-278EB00BB703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6F578ACF-E8BD-E69C-9654-10A0A29808A7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342AF0C4-79C5-3FE5-4479-77C99CC10398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BAAA4FF0-A1F6-E173-DD32-8B04F9F56BF3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43F3F92B-FB5C-883A-A904-634045E1EC93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11D1EF2C-4E20-9FBD-7928-0ADFF9AB628C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F5AFE3C1-4DBD-0870-E306-A6DA67E117F8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B5F79E62-80FD-418D-2E75-CA7F50859BAC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BE5FC1AA-DDA1-D0B6-46E4-BAFE1265BA71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6877172E-7F05-3616-C002-23799A206613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52EAF1B6-D618-5B19-36A6-F5E5D7214D5D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87D0BED2-E0B3-8ADE-D04A-59E2813D77C0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837A713A-73C4-7CE0-1E97-4D73E42F9CA8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1AE8897F-CF38-AF94-2560-13FD0A799705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76E012B2-8710-2A56-DEAF-E776EF5C9976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ACA15216-B50F-B2B3-C31C-37334C4C13F4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F51055BF-DC97-0054-2B9E-1299803939E8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222967EA-1024-AA0C-8D7B-40E8AC60E035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925D6997-B3C4-BE11-6D3B-C1877FBEB311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A3AC4A91-433D-C48C-EB62-7A46D1FFE0DE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2B7A41AA-FE23-6C1D-4D6B-EDF7514B804E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A0831098-2648-A318-F1F6-7917D86F9B72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AC61B312-79AB-0764-48C6-691612FEBF9C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02334565-3815-7B7D-69BA-29CD5E617D16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7720A8A2-ED6C-2196-B002-C8B5C89820AB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F200C200-A319-8447-D030-E5BB4B77B64F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3C98C555-F910-52F9-2CE9-7F8DDE7162F6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F40A4AEE-C8BB-A3DA-EFE0-2BAF57001E9C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EF4ECEC0-E9F1-CA3C-9686-A4A93DCDB074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230EA3C5-F7DE-D19E-088D-BD7354C96DAB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DEC2B2D6-C320-14F0-370C-E06AC1C3842D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640609CC-A7BF-2276-3298-04C8D4C661EE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04BEAC4B-4811-FAC0-DDE4-358981865611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39BB8B65-EEB2-9AE2-791F-E2D76FC217D7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282906AA-7928-2CAD-1CB6-93537ED0E642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DFDE0B98-0A22-1976-874A-D260DAA5A031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C2BFDCFC-C21A-0994-CD0A-B91820B2A609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7DE4C8CA-BC63-71E6-0FD1-E977982A73B7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1FE5C8FB-5EE1-1C48-BCC4-CEE1503A3EDE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F6A2BF0F-5B08-9D6A-DBE5-3D3900DC58CD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FD603AF8-1613-2B71-C0E5-6B6F59506F47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4A71F067-F978-E0A3-FE4D-DF17D09C288A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161489DE-B66A-D313-4482-A6179C2C5CE0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8CD0AA58-F901-96D6-123E-C54473CD846F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93CE02FD-74FA-CAFA-A3F1-80358631D94F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B678DE0A-9BCC-ADB0-9D10-D272265D8D8F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1F35ACE2-D56D-B517-8B6C-FD967B15C79E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54261E45-4ACF-EC99-63B6-ACF41AAF5BE3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0400C1-96DF-8CC9-7346-CFD8E34342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24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A124E09-9009-75D2-271B-6878EE277B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44126" y="1146935"/>
            <a:ext cx="3928930" cy="35758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74ADEC1-9679-6A93-A991-15A41AB0A15C}"/>
              </a:ext>
            </a:extLst>
          </p:cNvPr>
          <p:cNvSpPr txBox="1"/>
          <p:nvPr/>
        </p:nvSpPr>
        <p:spPr>
          <a:xfrm>
            <a:off x="548863" y="4730902"/>
            <a:ext cx="12444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Esta </a:t>
            </a: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semana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11560-7619-4600-A1C6-56F2718520B8}"/>
              </a:ext>
            </a:extLst>
          </p:cNvPr>
          <p:cNvSpPr txBox="1"/>
          <p:nvPr/>
        </p:nvSpPr>
        <p:spPr>
          <a:xfrm>
            <a:off x="5598535" y="4730902"/>
            <a:ext cx="190091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Semana </a:t>
            </a:r>
            <a:r>
              <a:rPr lang="en-GB" sz="1600" err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Passada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EEDD1-E01D-10E3-D722-1253B29C56CF}"/>
              </a:ext>
            </a:extLst>
          </p:cNvPr>
          <p:cNvSpPr txBox="1"/>
          <p:nvPr/>
        </p:nvSpPr>
        <p:spPr>
          <a:xfrm>
            <a:off x="548863" y="745755"/>
            <a:ext cx="12444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GB" sz="1600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Caso2</a:t>
            </a:r>
            <a:endParaRPr kumimoji="0" lang="en-GB" sz="16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AFAEAD-AFA6-C6D8-2E5F-84A1063E03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431231"/>
            <a:ext cx="4573339" cy="3049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724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5EFB8C8F-5D50-406A-ACC4-FBA17EB8A0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11444E50-5C53-E5C4-0320-86D6F40C45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450" y="2916038"/>
            <a:ext cx="6617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Beegraphy</a:t>
            </a:r>
            <a:endParaRPr/>
          </a:p>
        </p:txBody>
      </p:sp>
      <p:sp>
        <p:nvSpPr>
          <p:cNvPr id="312" name="Google Shape;312;p34">
            <a:extLst>
              <a:ext uri="{FF2B5EF4-FFF2-40B4-BE49-F238E27FC236}">
                <a16:creationId xmlns:a16="http://schemas.microsoft.com/office/drawing/2014/main" id="{B73903F5-3955-962E-2E8C-EB5E8C9924E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02350" y="1256413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6F873007-2C35-4A6B-AD20-8C553D7C43A1}"/>
              </a:ext>
            </a:extLst>
          </p:cNvPr>
          <p:cNvGrpSpPr/>
          <p:nvPr/>
        </p:nvGrpSpPr>
        <p:grpSpPr>
          <a:xfrm>
            <a:off x="0" y="337562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E6F840A9-B17A-D58F-985F-3EEB03034C29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BD05706A-1158-01D9-8586-429AE17D7020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C5107886-5F13-FCAA-2B22-9997436E0998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D89502F9-3741-7333-F492-DDFB1A3A0515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3EF7895A-E156-E0C2-3D07-C0683F00D371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A033A580-2961-7BED-2130-1C7B9E3F644D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0E8C89D1-1C29-FF8E-FF57-FFACAB28953D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D6FBA638-D947-7A16-3300-FF02280999A6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114AE358-0EA5-C230-FA61-509A48052D73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8DB16588-6858-CF30-A5C9-FB2936EE2BA1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547B94BC-14B2-BDFC-CE69-F712353999DA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48B132AC-6465-1821-DC01-0C257C44FDB5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0D3732D1-D80C-CE5A-4F0D-98032AB0D3FE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48C8A292-D0A4-A091-3389-93A66EC29248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5CD7F021-BDCF-700E-7AA7-213435769490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8AF3A8A5-EEC7-7DA3-6160-31C1ABB10A17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6C9F2092-C138-8A90-CF55-111F24D7E72F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8D34D084-402B-5295-1DCE-B5B6AA968B2C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D6419190-8E6F-221A-6215-175396B0C534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BB2C718E-58D2-9C14-8595-1C43B3F9293A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FD52767C-AC53-0A34-92B2-620726271BBB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0703EEA4-C100-8BBA-1B92-F654DC1406D9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569E018A-2AD2-F840-8784-8D40161A19A4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A831BB78-629E-86C3-95F5-380FC400BED2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EB79E87F-1300-7559-1724-03CF0377BF7F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4619A874-9592-EE9F-5A8B-D54633DC9CA6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D2164D51-1843-5E47-AF55-02FD1324DAB8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5E036981-8AB2-4B5E-83F1-96EEC51F68A3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78E9FEAE-108B-6833-AA27-A49B15B08ADB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1F5F7D89-7839-F576-B365-BC18C8A80870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6384886D-37F5-0A73-9899-F8E0E8B8B4CE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3F388311-6357-83FC-8D5F-A59C693761C1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525DD0BC-1053-3EA8-C54F-030EE1DD02ED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E4D2D430-5DD5-4504-FEFD-847F6CABD6BA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3D8143AE-389C-47A6-E4DD-BEBED53CDF9B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5F59E78A-0E53-8F50-4975-AC04D6BF7EE9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EB9AA7BA-0702-E8C0-05CB-A9800F63C0E2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07BFBC13-0F62-A245-4FF6-D3A5EE3AFB96}"/>
              </a:ext>
            </a:extLst>
          </p:cNvPr>
          <p:cNvGrpSpPr/>
          <p:nvPr/>
        </p:nvGrpSpPr>
        <p:grpSpPr>
          <a:xfrm rot="3017017">
            <a:off x="7746341" y="133906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1DC79C8F-BD66-8304-98A4-27A6454DC989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124DC9EF-7D7B-8B5A-EE4D-AC6E94BA26A1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54814E4F-83FA-2BFE-B31F-3B71AF7BCC0A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28FCD467-35D4-1743-E86F-F370E520DAD7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321E402A-305B-E4D0-147A-8655038353C6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929E3F0C-1F3B-6E0D-F509-F32029203909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EBBECA93-D301-A24F-1211-9AF9279DD7C1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AF0FC12B-5D30-32E1-21DF-957BB08DA495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823F0FA9-46F7-BF3B-BC4B-006E865CD8A5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C5891170-6C77-53DB-88D1-00EF531DB6F1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90565E-8AAC-E736-44E1-411F8FC52B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25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351403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90B1BF2D-5263-4C97-D385-51304D4956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1CBB79CB-B786-F4A2-04B0-6801C96B21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3620" y="133729"/>
            <a:ext cx="3113551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Beegraphy</a:t>
            </a:r>
            <a:endParaRPr/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69D77858-1F3E-3D87-C2A2-3F532448DB69}"/>
              </a:ext>
            </a:extLst>
          </p:cNvPr>
          <p:cNvGrpSpPr/>
          <p:nvPr/>
        </p:nvGrpSpPr>
        <p:grpSpPr>
          <a:xfrm>
            <a:off x="-639337" y="3883918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33248CEB-0366-2BE0-C9D1-D8F0E2503C60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F94F26EC-9272-1D39-22ED-7DF8692C44F7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AF1A36E6-E39F-247D-62B9-EE97653260C2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D1E565FC-F9A6-BE77-FC80-4ED375B47C9F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843987F8-91FD-798B-22E6-10E53E1CB973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5CD424BA-0F28-61FB-730C-9F3ECDB379F9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0A82C05A-AFB2-E1AD-29D4-9DF11D9769A6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77A2A2DA-04E7-DE73-7734-AC1C525C12EF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2FACED0D-D8CD-D5BA-8387-F5DD267A2B62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C7FEB0DA-18A4-5DEF-BA88-ACBABE2D6D05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85A17CB6-47ED-D073-0444-AF83E5098F9B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BA5A168E-2337-F385-F003-6923B682C523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64807669-49C8-4795-C18A-48BA98A23B3B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5CB19967-542E-DD90-0A78-AA229E743812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35647999-45D9-D3E4-4812-3BFF5C3D9D18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21C5E5B0-625E-4C74-3E9D-4C465E37A171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A2FBDA79-A72C-AF1A-C9DF-C1EC8BF80562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8719B8A4-EF63-1686-4B53-CF8624952825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9FB73F82-D484-06E6-1840-33A5CC235F63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DA2F5CF8-99DC-5A6A-385A-82DA88BDE6BB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960ED495-8095-9FBD-20B0-D40BAA6D45C3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0F83D511-F592-CE31-B406-B3B8B7A04116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134A5B43-A609-A7BB-6F9F-852B3C262566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FE35552A-9EF5-5A27-2D86-9D9C26B78687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DC211129-666F-81C8-F161-50F7E4EA603E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5584E928-0C5B-D027-1FD3-CF61FE1EFF2A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7A9613D9-D296-5C6F-0918-5A32431325A9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7D511CBB-7EEE-EF7E-F88B-39050D369364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2B40CCDF-6BCE-8721-D266-11576623F6D0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5C5CA5CF-E6E2-3936-7009-B17BDFF1C092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8E054753-194C-C48E-08DB-9E77FB5C9720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FA1DB1F1-F284-77DF-5DCA-16522DF72C8E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1D61AB1E-984E-9378-5312-F61A4ADE4783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28BFEFAB-94B9-1D2D-D721-624EF2232B23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E9CB5C31-FC62-038B-453B-4892AB25F70F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C224BE3F-B886-1111-F60B-37F7EB925DDA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2F10C708-5403-30CF-EAB8-135165149F1A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D0E4E84D-2A98-7AAE-0801-025BD9B0F06B}"/>
              </a:ext>
            </a:extLst>
          </p:cNvPr>
          <p:cNvGrpSpPr/>
          <p:nvPr/>
        </p:nvGrpSpPr>
        <p:grpSpPr>
          <a:xfrm rot="3017017">
            <a:off x="8601268" y="-691283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0F4C7698-0397-F212-1602-B12D85A9DFC3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9E1FBE2F-AF8C-48AE-A01C-5F29B20AC2BB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482768CB-B68C-1B57-64A4-53DFA3C8482F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3BE6D906-0845-C19D-E2B4-5DC4931B9317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B5A6ECF3-DDAD-F347-0539-0386158406CD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11F39FA5-AD06-1A29-623C-E4A64B4B7B04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5A29595D-D183-8730-A7E6-16552A6DC11E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0B6917F0-A2D4-7D4E-B413-D0A36268DFC3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6D7E7917-FD03-5029-A17B-4E7308466A36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86FF393C-2968-AC64-5AB7-0B771D8B6CE5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EB4169C-DDDC-727F-7E03-1BF4807BAE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26</a:t>
            </a:fld>
            <a:endParaRPr lang="pt-PT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34CB998-5EE1-4E47-A31B-C3D17E805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77" y="1375410"/>
            <a:ext cx="3499672" cy="2355007"/>
          </a:xfrm>
          <a:prstGeom prst="rect">
            <a:avLst/>
          </a:prstGeom>
        </p:spPr>
      </p:pic>
      <p:pic>
        <p:nvPicPr>
          <p:cNvPr id="8" name="Imagem 7" descr="Uma imagem com captura de ecrã, arte">
            <a:extLst>
              <a:ext uri="{FF2B5EF4-FFF2-40B4-BE49-F238E27FC236}">
                <a16:creationId xmlns:a16="http://schemas.microsoft.com/office/drawing/2014/main" id="{08809246-2EF0-E87C-7A78-928080F97DD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39" r="19024"/>
          <a:stretch/>
        </p:blipFill>
        <p:spPr>
          <a:xfrm>
            <a:off x="4613217" y="1037381"/>
            <a:ext cx="3813320" cy="311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27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6" name="Google Shape;1256;p45"/>
          <p:cNvSpPr txBox="1">
            <a:spLocks noGrp="1"/>
          </p:cNvSpPr>
          <p:nvPr>
            <p:ph type="subTitle" idx="3"/>
          </p:nvPr>
        </p:nvSpPr>
        <p:spPr>
          <a:xfrm>
            <a:off x="5774024" y="1879315"/>
            <a:ext cx="2860655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Preparação dos modelos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257" name="Google Shape;1257;p45"/>
          <p:cNvSpPr txBox="1">
            <a:spLocks noGrp="1"/>
          </p:cNvSpPr>
          <p:nvPr>
            <p:ph type="subTitle" idx="1"/>
          </p:nvPr>
        </p:nvSpPr>
        <p:spPr>
          <a:xfrm>
            <a:off x="1592074" y="1879315"/>
            <a:ext cx="2860655" cy="420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Definição do problema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260" name="Google Shape;1260;p45"/>
          <p:cNvSpPr txBox="1">
            <a:spLocks noGrp="1"/>
          </p:cNvSpPr>
          <p:nvPr>
            <p:ph type="subTitle" idx="5"/>
          </p:nvPr>
        </p:nvSpPr>
        <p:spPr>
          <a:xfrm>
            <a:off x="1592075" y="3367915"/>
            <a:ext cx="2860654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Simulação e Otimização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262" name="Google Shape;1262;p45"/>
          <p:cNvSpPr txBox="1">
            <a:spLocks noGrp="1"/>
          </p:cNvSpPr>
          <p:nvPr>
            <p:ph type="subTitle" idx="7"/>
          </p:nvPr>
        </p:nvSpPr>
        <p:spPr>
          <a:xfrm>
            <a:off x="5774025" y="3367915"/>
            <a:ext cx="2425200" cy="3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bg1"/>
                </a:solidFill>
              </a:rPr>
              <a:t>Análise crítica</a:t>
            </a:r>
            <a:endParaRPr>
              <a:solidFill>
                <a:schemeClr val="bg1"/>
              </a:solidFill>
            </a:endParaRPr>
          </a:p>
        </p:txBody>
      </p:sp>
      <p:sp>
        <p:nvSpPr>
          <p:cNvPr id="1264" name="Google Shape;1264;p45"/>
          <p:cNvSpPr txBox="1">
            <a:spLocks noGrp="1"/>
          </p:cNvSpPr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Próxima Fase:</a:t>
            </a:r>
            <a:br>
              <a:rPr lang="en"/>
            </a:br>
            <a:r>
              <a:rPr lang="en-GB" err="1"/>
              <a:t>Otimização</a:t>
            </a:r>
            <a:r>
              <a:rPr lang="en-GB"/>
              <a:t> </a:t>
            </a:r>
            <a:r>
              <a:rPr lang="en-GB" err="1"/>
              <a:t>não</a:t>
            </a:r>
            <a:r>
              <a:rPr lang="en-GB"/>
              <a:t>-linear </a:t>
            </a:r>
            <a:r>
              <a:rPr lang="en-GB" err="1"/>
              <a:t>em</a:t>
            </a:r>
            <a:r>
              <a:rPr lang="en-GB"/>
              <a:t> </a:t>
            </a:r>
            <a:r>
              <a:rPr lang="en-GB" err="1"/>
              <a:t>engenharia</a:t>
            </a:r>
            <a:endParaRPr/>
          </a:p>
        </p:txBody>
      </p:sp>
      <p:grpSp>
        <p:nvGrpSpPr>
          <p:cNvPr id="1265" name="Google Shape;1265;p45"/>
          <p:cNvGrpSpPr/>
          <p:nvPr/>
        </p:nvGrpSpPr>
        <p:grpSpPr>
          <a:xfrm>
            <a:off x="5131197" y="3273483"/>
            <a:ext cx="566637" cy="566637"/>
            <a:chOff x="631275" y="4250230"/>
            <a:chExt cx="623707" cy="623707"/>
          </a:xfrm>
        </p:grpSpPr>
        <p:sp>
          <p:nvSpPr>
            <p:cNvPr id="1266" name="Google Shape;1266;p45"/>
            <p:cNvSpPr/>
            <p:nvPr/>
          </p:nvSpPr>
          <p:spPr>
            <a:xfrm>
              <a:off x="631275" y="4250230"/>
              <a:ext cx="623707" cy="623707"/>
            </a:xfrm>
            <a:custGeom>
              <a:avLst/>
              <a:gdLst/>
              <a:ahLst/>
              <a:cxnLst/>
              <a:rect l="l" t="t" r="r" b="b"/>
              <a:pathLst>
                <a:path w="58564" h="58564" extrusionOk="0">
                  <a:moveTo>
                    <a:pt x="28138" y="5290"/>
                  </a:moveTo>
                  <a:lnTo>
                    <a:pt x="28138" y="7577"/>
                  </a:lnTo>
                  <a:cubicBezTo>
                    <a:pt x="17057" y="8154"/>
                    <a:pt x="8154" y="17057"/>
                    <a:pt x="7577" y="28138"/>
                  </a:cubicBezTo>
                  <a:lnTo>
                    <a:pt x="5290" y="28138"/>
                  </a:lnTo>
                  <a:cubicBezTo>
                    <a:pt x="5866" y="15803"/>
                    <a:pt x="15803" y="5866"/>
                    <a:pt x="28138" y="5290"/>
                  </a:cubicBezTo>
                  <a:close/>
                  <a:moveTo>
                    <a:pt x="30426" y="5290"/>
                  </a:moveTo>
                  <a:cubicBezTo>
                    <a:pt x="42761" y="5866"/>
                    <a:pt x="52689" y="15803"/>
                    <a:pt x="53275" y="28138"/>
                  </a:cubicBezTo>
                  <a:lnTo>
                    <a:pt x="50978" y="28138"/>
                  </a:lnTo>
                  <a:cubicBezTo>
                    <a:pt x="50401" y="17057"/>
                    <a:pt x="41498" y="8154"/>
                    <a:pt x="30426" y="7577"/>
                  </a:cubicBezTo>
                  <a:lnTo>
                    <a:pt x="30426" y="5290"/>
                  </a:lnTo>
                  <a:close/>
                  <a:moveTo>
                    <a:pt x="30426" y="9874"/>
                  </a:moveTo>
                  <a:cubicBezTo>
                    <a:pt x="40235" y="10441"/>
                    <a:pt x="48114" y="18320"/>
                    <a:pt x="48690" y="28138"/>
                  </a:cubicBezTo>
                  <a:lnTo>
                    <a:pt x="47583" y="28138"/>
                  </a:lnTo>
                  <a:cubicBezTo>
                    <a:pt x="46952" y="28138"/>
                    <a:pt x="46439" y="28651"/>
                    <a:pt x="46439" y="29282"/>
                  </a:cubicBezTo>
                  <a:cubicBezTo>
                    <a:pt x="46439" y="29913"/>
                    <a:pt x="46952" y="30426"/>
                    <a:pt x="47583" y="30426"/>
                  </a:cubicBezTo>
                  <a:lnTo>
                    <a:pt x="48690" y="30426"/>
                  </a:lnTo>
                  <a:cubicBezTo>
                    <a:pt x="48114" y="40235"/>
                    <a:pt x="40235" y="48114"/>
                    <a:pt x="30426" y="48690"/>
                  </a:cubicBezTo>
                  <a:lnTo>
                    <a:pt x="30426" y="46439"/>
                  </a:lnTo>
                  <a:cubicBezTo>
                    <a:pt x="30426" y="45808"/>
                    <a:pt x="29913" y="45295"/>
                    <a:pt x="29282" y="45295"/>
                  </a:cubicBezTo>
                  <a:cubicBezTo>
                    <a:pt x="28651" y="45295"/>
                    <a:pt x="28138" y="45808"/>
                    <a:pt x="28138" y="46439"/>
                  </a:cubicBezTo>
                  <a:lnTo>
                    <a:pt x="28138" y="48690"/>
                  </a:lnTo>
                  <a:cubicBezTo>
                    <a:pt x="25045" y="48507"/>
                    <a:pt x="22035" y="47592"/>
                    <a:pt x="19372" y="46009"/>
                  </a:cubicBezTo>
                  <a:cubicBezTo>
                    <a:pt x="19192" y="45902"/>
                    <a:pt x="18993" y="45851"/>
                    <a:pt x="18796" y="45851"/>
                  </a:cubicBezTo>
                  <a:cubicBezTo>
                    <a:pt x="18404" y="45851"/>
                    <a:pt x="18021" y="46052"/>
                    <a:pt x="17807" y="46412"/>
                  </a:cubicBezTo>
                  <a:cubicBezTo>
                    <a:pt x="17478" y="46951"/>
                    <a:pt x="17661" y="47656"/>
                    <a:pt x="18201" y="47976"/>
                  </a:cubicBezTo>
                  <a:cubicBezTo>
                    <a:pt x="21221" y="49770"/>
                    <a:pt x="24634" y="50795"/>
                    <a:pt x="28138" y="50978"/>
                  </a:cubicBezTo>
                  <a:lnTo>
                    <a:pt x="28138" y="53274"/>
                  </a:lnTo>
                  <a:cubicBezTo>
                    <a:pt x="15803" y="52689"/>
                    <a:pt x="5866" y="42761"/>
                    <a:pt x="5290" y="30426"/>
                  </a:cubicBezTo>
                  <a:lnTo>
                    <a:pt x="7577" y="30426"/>
                  </a:lnTo>
                  <a:cubicBezTo>
                    <a:pt x="7769" y="33930"/>
                    <a:pt x="8794" y="37344"/>
                    <a:pt x="10579" y="40354"/>
                  </a:cubicBezTo>
                  <a:cubicBezTo>
                    <a:pt x="10791" y="40718"/>
                    <a:pt x="11171" y="40917"/>
                    <a:pt x="11564" y="40917"/>
                  </a:cubicBezTo>
                  <a:cubicBezTo>
                    <a:pt x="11764" y="40917"/>
                    <a:pt x="11967" y="40865"/>
                    <a:pt x="12152" y="40757"/>
                  </a:cubicBezTo>
                  <a:cubicBezTo>
                    <a:pt x="12692" y="40436"/>
                    <a:pt x="12866" y="39732"/>
                    <a:pt x="12546" y="39192"/>
                  </a:cubicBezTo>
                  <a:cubicBezTo>
                    <a:pt x="10972" y="36529"/>
                    <a:pt x="10057" y="33519"/>
                    <a:pt x="9874" y="30426"/>
                  </a:cubicBezTo>
                  <a:lnTo>
                    <a:pt x="10981" y="30426"/>
                  </a:lnTo>
                  <a:cubicBezTo>
                    <a:pt x="11613" y="30426"/>
                    <a:pt x="12125" y="29913"/>
                    <a:pt x="12125" y="29282"/>
                  </a:cubicBezTo>
                  <a:cubicBezTo>
                    <a:pt x="12125" y="28651"/>
                    <a:pt x="11613" y="28138"/>
                    <a:pt x="10981" y="28138"/>
                  </a:cubicBezTo>
                  <a:lnTo>
                    <a:pt x="9874" y="28138"/>
                  </a:lnTo>
                  <a:cubicBezTo>
                    <a:pt x="10441" y="18320"/>
                    <a:pt x="18320" y="10441"/>
                    <a:pt x="28138" y="9874"/>
                  </a:cubicBezTo>
                  <a:lnTo>
                    <a:pt x="28138" y="10981"/>
                  </a:lnTo>
                  <a:cubicBezTo>
                    <a:pt x="28138" y="11613"/>
                    <a:pt x="28651" y="12125"/>
                    <a:pt x="29282" y="12125"/>
                  </a:cubicBezTo>
                  <a:cubicBezTo>
                    <a:pt x="29913" y="12125"/>
                    <a:pt x="30426" y="11613"/>
                    <a:pt x="30426" y="10981"/>
                  </a:cubicBezTo>
                  <a:lnTo>
                    <a:pt x="30426" y="9874"/>
                  </a:lnTo>
                  <a:close/>
                  <a:moveTo>
                    <a:pt x="53275" y="30426"/>
                  </a:moveTo>
                  <a:cubicBezTo>
                    <a:pt x="52689" y="42761"/>
                    <a:pt x="42761" y="52689"/>
                    <a:pt x="30426" y="53274"/>
                  </a:cubicBezTo>
                  <a:lnTo>
                    <a:pt x="30426" y="50978"/>
                  </a:lnTo>
                  <a:cubicBezTo>
                    <a:pt x="41498" y="50401"/>
                    <a:pt x="50401" y="41498"/>
                    <a:pt x="50978" y="30426"/>
                  </a:cubicBezTo>
                  <a:close/>
                  <a:moveTo>
                    <a:pt x="29282" y="1"/>
                  </a:moveTo>
                  <a:cubicBezTo>
                    <a:pt x="28651" y="1"/>
                    <a:pt x="28138" y="513"/>
                    <a:pt x="28138" y="1144"/>
                  </a:cubicBezTo>
                  <a:lnTo>
                    <a:pt x="28138" y="3002"/>
                  </a:lnTo>
                  <a:cubicBezTo>
                    <a:pt x="14541" y="3588"/>
                    <a:pt x="3588" y="14541"/>
                    <a:pt x="3002" y="28138"/>
                  </a:cubicBezTo>
                  <a:lnTo>
                    <a:pt x="1144" y="28138"/>
                  </a:lnTo>
                  <a:cubicBezTo>
                    <a:pt x="513" y="28138"/>
                    <a:pt x="1" y="28651"/>
                    <a:pt x="1" y="29282"/>
                  </a:cubicBezTo>
                  <a:cubicBezTo>
                    <a:pt x="1" y="29913"/>
                    <a:pt x="513" y="30426"/>
                    <a:pt x="1144" y="30426"/>
                  </a:cubicBezTo>
                  <a:lnTo>
                    <a:pt x="3002" y="30426"/>
                  </a:lnTo>
                  <a:cubicBezTo>
                    <a:pt x="3588" y="44023"/>
                    <a:pt x="14541" y="54976"/>
                    <a:pt x="28138" y="55562"/>
                  </a:cubicBezTo>
                  <a:lnTo>
                    <a:pt x="28138" y="57420"/>
                  </a:lnTo>
                  <a:cubicBezTo>
                    <a:pt x="28138" y="58051"/>
                    <a:pt x="28651" y="58563"/>
                    <a:pt x="29282" y="58563"/>
                  </a:cubicBezTo>
                  <a:cubicBezTo>
                    <a:pt x="29913" y="58563"/>
                    <a:pt x="30426" y="58051"/>
                    <a:pt x="30426" y="57420"/>
                  </a:cubicBezTo>
                  <a:lnTo>
                    <a:pt x="30426" y="55562"/>
                  </a:lnTo>
                  <a:cubicBezTo>
                    <a:pt x="44023" y="54976"/>
                    <a:pt x="54977" y="44023"/>
                    <a:pt x="55562" y="30426"/>
                  </a:cubicBezTo>
                  <a:lnTo>
                    <a:pt x="57420" y="30426"/>
                  </a:lnTo>
                  <a:cubicBezTo>
                    <a:pt x="58051" y="30426"/>
                    <a:pt x="58564" y="29913"/>
                    <a:pt x="58564" y="29282"/>
                  </a:cubicBezTo>
                  <a:cubicBezTo>
                    <a:pt x="58564" y="28651"/>
                    <a:pt x="58051" y="28138"/>
                    <a:pt x="57420" y="28138"/>
                  </a:cubicBezTo>
                  <a:lnTo>
                    <a:pt x="55562" y="28138"/>
                  </a:lnTo>
                  <a:cubicBezTo>
                    <a:pt x="54977" y="14541"/>
                    <a:pt x="44023" y="3588"/>
                    <a:pt x="30426" y="3002"/>
                  </a:cubicBezTo>
                  <a:lnTo>
                    <a:pt x="30426" y="1144"/>
                  </a:lnTo>
                  <a:cubicBezTo>
                    <a:pt x="30426" y="513"/>
                    <a:pt x="29913" y="1"/>
                    <a:pt x="29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45"/>
            <p:cNvSpPr/>
            <p:nvPr/>
          </p:nvSpPr>
          <p:spPr>
            <a:xfrm>
              <a:off x="784763" y="4482655"/>
              <a:ext cx="316731" cy="186535"/>
            </a:xfrm>
            <a:custGeom>
              <a:avLst/>
              <a:gdLst/>
              <a:ahLst/>
              <a:cxnLst/>
              <a:rect l="l" t="t" r="r" b="b"/>
              <a:pathLst>
                <a:path w="29740" h="17515" extrusionOk="0">
                  <a:moveTo>
                    <a:pt x="14870" y="2288"/>
                  </a:moveTo>
                  <a:cubicBezTo>
                    <a:pt x="17579" y="2288"/>
                    <a:pt x="19802" y="4429"/>
                    <a:pt x="19939" y="7101"/>
                  </a:cubicBezTo>
                  <a:cubicBezTo>
                    <a:pt x="19409" y="7431"/>
                    <a:pt x="17634" y="7934"/>
                    <a:pt x="14870" y="7934"/>
                  </a:cubicBezTo>
                  <a:cubicBezTo>
                    <a:pt x="12107" y="7934"/>
                    <a:pt x="10331" y="7431"/>
                    <a:pt x="9801" y="7101"/>
                  </a:cubicBezTo>
                  <a:cubicBezTo>
                    <a:pt x="9938" y="4429"/>
                    <a:pt x="12152" y="2288"/>
                    <a:pt x="14870" y="2288"/>
                  </a:cubicBezTo>
                  <a:close/>
                  <a:moveTo>
                    <a:pt x="22099" y="8016"/>
                  </a:moveTo>
                  <a:cubicBezTo>
                    <a:pt x="26116" y="8721"/>
                    <a:pt x="27333" y="9782"/>
                    <a:pt x="27443" y="10057"/>
                  </a:cubicBezTo>
                  <a:cubicBezTo>
                    <a:pt x="27360" y="10258"/>
                    <a:pt x="26601" y="11027"/>
                    <a:pt x="23956" y="11704"/>
                  </a:cubicBezTo>
                  <a:cubicBezTo>
                    <a:pt x="21495" y="12335"/>
                    <a:pt x="18265" y="12683"/>
                    <a:pt x="14870" y="12683"/>
                  </a:cubicBezTo>
                  <a:cubicBezTo>
                    <a:pt x="11466" y="12683"/>
                    <a:pt x="8236" y="12335"/>
                    <a:pt x="5784" y="11704"/>
                  </a:cubicBezTo>
                  <a:cubicBezTo>
                    <a:pt x="3130" y="11027"/>
                    <a:pt x="2371" y="10258"/>
                    <a:pt x="2288" y="10057"/>
                  </a:cubicBezTo>
                  <a:cubicBezTo>
                    <a:pt x="2407" y="9782"/>
                    <a:pt x="3615" y="8721"/>
                    <a:pt x="7632" y="8016"/>
                  </a:cubicBezTo>
                  <a:cubicBezTo>
                    <a:pt x="8529" y="10102"/>
                    <a:pt x="13745" y="10221"/>
                    <a:pt x="14870" y="10221"/>
                  </a:cubicBezTo>
                  <a:cubicBezTo>
                    <a:pt x="15996" y="10221"/>
                    <a:pt x="21211" y="10102"/>
                    <a:pt x="22099" y="8016"/>
                  </a:cubicBezTo>
                  <a:close/>
                  <a:moveTo>
                    <a:pt x="14870" y="0"/>
                  </a:moveTo>
                  <a:cubicBezTo>
                    <a:pt x="11384" y="0"/>
                    <a:pt x="8465" y="2434"/>
                    <a:pt x="7696" y="5683"/>
                  </a:cubicBezTo>
                  <a:cubicBezTo>
                    <a:pt x="4567" y="6195"/>
                    <a:pt x="1" y="7394"/>
                    <a:pt x="1" y="10057"/>
                  </a:cubicBezTo>
                  <a:cubicBezTo>
                    <a:pt x="1" y="11676"/>
                    <a:pt x="1629" y="12939"/>
                    <a:pt x="4859" y="13827"/>
                  </a:cubicBezTo>
                  <a:cubicBezTo>
                    <a:pt x="4988" y="13863"/>
                    <a:pt x="5125" y="13900"/>
                    <a:pt x="5253" y="13937"/>
                  </a:cubicBezTo>
                  <a:lnTo>
                    <a:pt x="4878" y="15327"/>
                  </a:lnTo>
                  <a:cubicBezTo>
                    <a:pt x="4722" y="15931"/>
                    <a:pt x="5079" y="16563"/>
                    <a:pt x="5692" y="16727"/>
                  </a:cubicBezTo>
                  <a:cubicBezTo>
                    <a:pt x="5793" y="16755"/>
                    <a:pt x="5893" y="16764"/>
                    <a:pt x="5985" y="16764"/>
                  </a:cubicBezTo>
                  <a:cubicBezTo>
                    <a:pt x="6488" y="16764"/>
                    <a:pt x="6955" y="16425"/>
                    <a:pt x="7092" y="15913"/>
                  </a:cubicBezTo>
                  <a:lnTo>
                    <a:pt x="7495" y="14403"/>
                  </a:lnTo>
                  <a:cubicBezTo>
                    <a:pt x="9380" y="14723"/>
                    <a:pt x="11503" y="14916"/>
                    <a:pt x="13726" y="14961"/>
                  </a:cubicBezTo>
                  <a:lnTo>
                    <a:pt x="13726" y="16371"/>
                  </a:lnTo>
                  <a:cubicBezTo>
                    <a:pt x="13726" y="17002"/>
                    <a:pt x="14239" y="17514"/>
                    <a:pt x="14870" y="17514"/>
                  </a:cubicBezTo>
                  <a:cubicBezTo>
                    <a:pt x="15501" y="17514"/>
                    <a:pt x="16014" y="17002"/>
                    <a:pt x="16014" y="16371"/>
                  </a:cubicBezTo>
                  <a:lnTo>
                    <a:pt x="16014" y="14961"/>
                  </a:lnTo>
                  <a:cubicBezTo>
                    <a:pt x="18237" y="14916"/>
                    <a:pt x="20351" y="14723"/>
                    <a:pt x="22236" y="14403"/>
                  </a:cubicBezTo>
                  <a:lnTo>
                    <a:pt x="22648" y="15913"/>
                  </a:lnTo>
                  <a:cubicBezTo>
                    <a:pt x="22785" y="16425"/>
                    <a:pt x="23243" y="16764"/>
                    <a:pt x="23746" y="16764"/>
                  </a:cubicBezTo>
                  <a:cubicBezTo>
                    <a:pt x="23847" y="16764"/>
                    <a:pt x="23947" y="16755"/>
                    <a:pt x="24048" y="16727"/>
                  </a:cubicBezTo>
                  <a:cubicBezTo>
                    <a:pt x="24652" y="16563"/>
                    <a:pt x="25018" y="15931"/>
                    <a:pt x="24853" y="15327"/>
                  </a:cubicBezTo>
                  <a:lnTo>
                    <a:pt x="24478" y="13937"/>
                  </a:lnTo>
                  <a:cubicBezTo>
                    <a:pt x="24615" y="13900"/>
                    <a:pt x="24743" y="13863"/>
                    <a:pt x="24881" y="13827"/>
                  </a:cubicBezTo>
                  <a:cubicBezTo>
                    <a:pt x="28102" y="12939"/>
                    <a:pt x="29740" y="11676"/>
                    <a:pt x="29740" y="10057"/>
                  </a:cubicBezTo>
                  <a:cubicBezTo>
                    <a:pt x="29740" y="7394"/>
                    <a:pt x="25164" y="6195"/>
                    <a:pt x="22035" y="5683"/>
                  </a:cubicBezTo>
                  <a:cubicBezTo>
                    <a:pt x="21275" y="2434"/>
                    <a:pt x="18347" y="0"/>
                    <a:pt x="148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45"/>
            <p:cNvSpPr/>
            <p:nvPr/>
          </p:nvSpPr>
          <p:spPr>
            <a:xfrm>
              <a:off x="824519" y="4446115"/>
              <a:ext cx="24378" cy="24367"/>
            </a:xfrm>
            <a:custGeom>
              <a:avLst/>
              <a:gdLst/>
              <a:ahLst/>
              <a:cxnLst/>
              <a:rect l="l" t="t" r="r" b="b"/>
              <a:pathLst>
                <a:path w="2289" h="2288" extrusionOk="0">
                  <a:moveTo>
                    <a:pt x="1145" y="0"/>
                  </a:moveTo>
                  <a:cubicBezTo>
                    <a:pt x="513" y="0"/>
                    <a:pt x="1" y="512"/>
                    <a:pt x="1" y="1144"/>
                  </a:cubicBezTo>
                  <a:cubicBezTo>
                    <a:pt x="1" y="1775"/>
                    <a:pt x="513" y="2288"/>
                    <a:pt x="1145" y="2288"/>
                  </a:cubicBezTo>
                  <a:cubicBezTo>
                    <a:pt x="1776" y="2288"/>
                    <a:pt x="2289" y="1775"/>
                    <a:pt x="2289" y="1144"/>
                  </a:cubicBezTo>
                  <a:cubicBezTo>
                    <a:pt x="2289" y="512"/>
                    <a:pt x="1776" y="0"/>
                    <a:pt x="1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45"/>
            <p:cNvSpPr/>
            <p:nvPr/>
          </p:nvSpPr>
          <p:spPr>
            <a:xfrm>
              <a:off x="1038914" y="4442409"/>
              <a:ext cx="24378" cy="24367"/>
            </a:xfrm>
            <a:custGeom>
              <a:avLst/>
              <a:gdLst/>
              <a:ahLst/>
              <a:cxnLst/>
              <a:rect l="l" t="t" r="r" b="b"/>
              <a:pathLst>
                <a:path w="2289" h="2288" extrusionOk="0">
                  <a:moveTo>
                    <a:pt x="1145" y="0"/>
                  </a:moveTo>
                  <a:cubicBezTo>
                    <a:pt x="513" y="0"/>
                    <a:pt x="1" y="513"/>
                    <a:pt x="1" y="1144"/>
                  </a:cubicBezTo>
                  <a:cubicBezTo>
                    <a:pt x="1" y="1775"/>
                    <a:pt x="513" y="2288"/>
                    <a:pt x="1145" y="2288"/>
                  </a:cubicBezTo>
                  <a:cubicBezTo>
                    <a:pt x="1776" y="2288"/>
                    <a:pt x="2289" y="1775"/>
                    <a:pt x="2289" y="1144"/>
                  </a:cubicBezTo>
                  <a:cubicBezTo>
                    <a:pt x="2289" y="513"/>
                    <a:pt x="1776" y="0"/>
                    <a:pt x="11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5"/>
            <p:cNvSpPr/>
            <p:nvPr/>
          </p:nvSpPr>
          <p:spPr>
            <a:xfrm>
              <a:off x="986495" y="4692173"/>
              <a:ext cx="24367" cy="24378"/>
            </a:xfrm>
            <a:custGeom>
              <a:avLst/>
              <a:gdLst/>
              <a:ahLst/>
              <a:cxnLst/>
              <a:rect l="l" t="t" r="r" b="b"/>
              <a:pathLst>
                <a:path w="2288" h="2289" extrusionOk="0">
                  <a:moveTo>
                    <a:pt x="1144" y="1"/>
                  </a:moveTo>
                  <a:cubicBezTo>
                    <a:pt x="512" y="1"/>
                    <a:pt x="0" y="513"/>
                    <a:pt x="0" y="1145"/>
                  </a:cubicBezTo>
                  <a:cubicBezTo>
                    <a:pt x="0" y="1776"/>
                    <a:pt x="512" y="2288"/>
                    <a:pt x="1144" y="2288"/>
                  </a:cubicBezTo>
                  <a:cubicBezTo>
                    <a:pt x="1775" y="2288"/>
                    <a:pt x="2288" y="1776"/>
                    <a:pt x="2288" y="1145"/>
                  </a:cubicBezTo>
                  <a:cubicBezTo>
                    <a:pt x="2288" y="513"/>
                    <a:pt x="1775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5"/>
            <p:cNvSpPr/>
            <p:nvPr/>
          </p:nvSpPr>
          <p:spPr>
            <a:xfrm>
              <a:off x="774730" y="4704942"/>
              <a:ext cx="26710" cy="24378"/>
            </a:xfrm>
            <a:custGeom>
              <a:avLst/>
              <a:gdLst/>
              <a:ahLst/>
              <a:cxnLst/>
              <a:rect l="l" t="t" r="r" b="b"/>
              <a:pathLst>
                <a:path w="2508" h="2289" extrusionOk="0">
                  <a:moveTo>
                    <a:pt x="1249" y="1"/>
                  </a:moveTo>
                  <a:cubicBezTo>
                    <a:pt x="956" y="1"/>
                    <a:pt x="664" y="110"/>
                    <a:pt x="439" y="330"/>
                  </a:cubicBezTo>
                  <a:cubicBezTo>
                    <a:pt x="0" y="778"/>
                    <a:pt x="0" y="1501"/>
                    <a:pt x="439" y="1950"/>
                  </a:cubicBezTo>
                  <a:cubicBezTo>
                    <a:pt x="668" y="2178"/>
                    <a:pt x="961" y="2288"/>
                    <a:pt x="1254" y="2288"/>
                  </a:cubicBezTo>
                  <a:cubicBezTo>
                    <a:pt x="1547" y="2288"/>
                    <a:pt x="1839" y="2178"/>
                    <a:pt x="2059" y="1950"/>
                  </a:cubicBezTo>
                  <a:cubicBezTo>
                    <a:pt x="2507" y="1501"/>
                    <a:pt x="2507" y="778"/>
                    <a:pt x="2059" y="330"/>
                  </a:cubicBezTo>
                  <a:cubicBezTo>
                    <a:pt x="1835" y="110"/>
                    <a:pt x="1542" y="1"/>
                    <a:pt x="1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2" name="Google Shape;1272;p45"/>
          <p:cNvGrpSpPr/>
          <p:nvPr/>
        </p:nvGrpSpPr>
        <p:grpSpPr>
          <a:xfrm>
            <a:off x="5299416" y="1797322"/>
            <a:ext cx="398419" cy="566628"/>
            <a:chOff x="54939" y="4253840"/>
            <a:chExt cx="438546" cy="623696"/>
          </a:xfrm>
        </p:grpSpPr>
        <p:sp>
          <p:nvSpPr>
            <p:cNvPr id="1273" name="Google Shape;1273;p45"/>
            <p:cNvSpPr/>
            <p:nvPr/>
          </p:nvSpPr>
          <p:spPr>
            <a:xfrm>
              <a:off x="122088" y="4335654"/>
              <a:ext cx="52536" cy="62036"/>
            </a:xfrm>
            <a:custGeom>
              <a:avLst/>
              <a:gdLst/>
              <a:ahLst/>
              <a:cxnLst/>
              <a:rect l="l" t="t" r="r" b="b"/>
              <a:pathLst>
                <a:path w="4933" h="5825" extrusionOk="0">
                  <a:moveTo>
                    <a:pt x="3652" y="0"/>
                  </a:moveTo>
                  <a:cubicBezTo>
                    <a:pt x="3384" y="0"/>
                    <a:pt x="3116" y="95"/>
                    <a:pt x="2901" y="288"/>
                  </a:cubicBezTo>
                  <a:cubicBezTo>
                    <a:pt x="1693" y="1359"/>
                    <a:pt x="797" y="2704"/>
                    <a:pt x="220" y="4287"/>
                  </a:cubicBezTo>
                  <a:cubicBezTo>
                    <a:pt x="1" y="4882"/>
                    <a:pt x="303" y="5531"/>
                    <a:pt x="897" y="5751"/>
                  </a:cubicBezTo>
                  <a:cubicBezTo>
                    <a:pt x="1025" y="5797"/>
                    <a:pt x="1163" y="5824"/>
                    <a:pt x="1291" y="5824"/>
                  </a:cubicBezTo>
                  <a:cubicBezTo>
                    <a:pt x="1757" y="5824"/>
                    <a:pt x="2197" y="5531"/>
                    <a:pt x="2361" y="5065"/>
                  </a:cubicBezTo>
                  <a:cubicBezTo>
                    <a:pt x="2819" y="3829"/>
                    <a:pt x="3487" y="2823"/>
                    <a:pt x="4420" y="1999"/>
                  </a:cubicBezTo>
                  <a:cubicBezTo>
                    <a:pt x="4887" y="1578"/>
                    <a:pt x="4933" y="856"/>
                    <a:pt x="4512" y="389"/>
                  </a:cubicBezTo>
                  <a:cubicBezTo>
                    <a:pt x="4284" y="132"/>
                    <a:pt x="3968" y="0"/>
                    <a:pt x="36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54939" y="4253840"/>
              <a:ext cx="438546" cy="623696"/>
            </a:xfrm>
            <a:custGeom>
              <a:avLst/>
              <a:gdLst/>
              <a:ahLst/>
              <a:cxnLst/>
              <a:rect l="l" t="t" r="r" b="b"/>
              <a:pathLst>
                <a:path w="41178" h="58563" extrusionOk="0">
                  <a:moveTo>
                    <a:pt x="20589" y="2288"/>
                  </a:moveTo>
                  <a:cubicBezTo>
                    <a:pt x="27507" y="2288"/>
                    <a:pt x="32613" y="4392"/>
                    <a:pt x="35367" y="8355"/>
                  </a:cubicBezTo>
                  <a:cubicBezTo>
                    <a:pt x="38241" y="12518"/>
                    <a:pt x="38506" y="18685"/>
                    <a:pt x="36173" y="26308"/>
                  </a:cubicBezTo>
                  <a:cubicBezTo>
                    <a:pt x="35880" y="25365"/>
                    <a:pt x="35724" y="24414"/>
                    <a:pt x="35916" y="23398"/>
                  </a:cubicBezTo>
                  <a:cubicBezTo>
                    <a:pt x="36035" y="22776"/>
                    <a:pt x="35624" y="22181"/>
                    <a:pt x="35001" y="22062"/>
                  </a:cubicBezTo>
                  <a:cubicBezTo>
                    <a:pt x="34930" y="22048"/>
                    <a:pt x="34859" y="22041"/>
                    <a:pt x="34789" y="22041"/>
                  </a:cubicBezTo>
                  <a:cubicBezTo>
                    <a:pt x="34255" y="22041"/>
                    <a:pt x="33771" y="22427"/>
                    <a:pt x="33665" y="22977"/>
                  </a:cubicBezTo>
                  <a:cubicBezTo>
                    <a:pt x="33235" y="25292"/>
                    <a:pt x="34022" y="27232"/>
                    <a:pt x="34718" y="28943"/>
                  </a:cubicBezTo>
                  <a:cubicBezTo>
                    <a:pt x="35248" y="30261"/>
                    <a:pt x="35715" y="31404"/>
                    <a:pt x="35550" y="32475"/>
                  </a:cubicBezTo>
                  <a:cubicBezTo>
                    <a:pt x="35349" y="33793"/>
                    <a:pt x="34214" y="34516"/>
                    <a:pt x="32394" y="35595"/>
                  </a:cubicBezTo>
                  <a:cubicBezTo>
                    <a:pt x="31369" y="36190"/>
                    <a:pt x="30307" y="36812"/>
                    <a:pt x="29365" y="37682"/>
                  </a:cubicBezTo>
                  <a:cubicBezTo>
                    <a:pt x="28340" y="38624"/>
                    <a:pt x="28102" y="39914"/>
                    <a:pt x="27873" y="41159"/>
                  </a:cubicBezTo>
                  <a:cubicBezTo>
                    <a:pt x="27425" y="43620"/>
                    <a:pt x="27041" y="45752"/>
                    <a:pt x="20589" y="45752"/>
                  </a:cubicBezTo>
                  <a:cubicBezTo>
                    <a:pt x="14148" y="45752"/>
                    <a:pt x="13763" y="43620"/>
                    <a:pt x="13315" y="41159"/>
                  </a:cubicBezTo>
                  <a:cubicBezTo>
                    <a:pt x="13086" y="39914"/>
                    <a:pt x="12848" y="38624"/>
                    <a:pt x="11823" y="37682"/>
                  </a:cubicBezTo>
                  <a:cubicBezTo>
                    <a:pt x="10881" y="36812"/>
                    <a:pt x="9819" y="36190"/>
                    <a:pt x="8795" y="35595"/>
                  </a:cubicBezTo>
                  <a:cubicBezTo>
                    <a:pt x="6974" y="34516"/>
                    <a:pt x="5839" y="33793"/>
                    <a:pt x="5638" y="32475"/>
                  </a:cubicBezTo>
                  <a:cubicBezTo>
                    <a:pt x="5473" y="31404"/>
                    <a:pt x="5930" y="30261"/>
                    <a:pt x="6470" y="28943"/>
                  </a:cubicBezTo>
                  <a:cubicBezTo>
                    <a:pt x="7166" y="27232"/>
                    <a:pt x="7953" y="25292"/>
                    <a:pt x="7513" y="22977"/>
                  </a:cubicBezTo>
                  <a:cubicBezTo>
                    <a:pt x="7416" y="22427"/>
                    <a:pt x="6933" y="22041"/>
                    <a:pt x="6399" y="22041"/>
                  </a:cubicBezTo>
                  <a:cubicBezTo>
                    <a:pt x="6329" y="22041"/>
                    <a:pt x="6258" y="22048"/>
                    <a:pt x="6187" y="22062"/>
                  </a:cubicBezTo>
                  <a:cubicBezTo>
                    <a:pt x="5564" y="22181"/>
                    <a:pt x="5153" y="22776"/>
                    <a:pt x="5272" y="23398"/>
                  </a:cubicBezTo>
                  <a:cubicBezTo>
                    <a:pt x="5464" y="24414"/>
                    <a:pt x="5308" y="25365"/>
                    <a:pt x="5015" y="26308"/>
                  </a:cubicBezTo>
                  <a:cubicBezTo>
                    <a:pt x="2682" y="18676"/>
                    <a:pt x="2947" y="12518"/>
                    <a:pt x="5821" y="8355"/>
                  </a:cubicBezTo>
                  <a:cubicBezTo>
                    <a:pt x="8575" y="4392"/>
                    <a:pt x="13681" y="2288"/>
                    <a:pt x="20589" y="2288"/>
                  </a:cubicBezTo>
                  <a:close/>
                  <a:moveTo>
                    <a:pt x="25668" y="47363"/>
                  </a:moveTo>
                  <a:cubicBezTo>
                    <a:pt x="27041" y="49449"/>
                    <a:pt x="29612" y="50172"/>
                    <a:pt x="32101" y="50867"/>
                  </a:cubicBezTo>
                  <a:cubicBezTo>
                    <a:pt x="35422" y="51792"/>
                    <a:pt x="38341" y="52606"/>
                    <a:pt x="38826" y="56275"/>
                  </a:cubicBezTo>
                  <a:lnTo>
                    <a:pt x="2362" y="56275"/>
                  </a:lnTo>
                  <a:cubicBezTo>
                    <a:pt x="2847" y="52606"/>
                    <a:pt x="5766" y="51792"/>
                    <a:pt x="9087" y="50867"/>
                  </a:cubicBezTo>
                  <a:cubicBezTo>
                    <a:pt x="11576" y="50172"/>
                    <a:pt x="14148" y="49458"/>
                    <a:pt x="15520" y="47363"/>
                  </a:cubicBezTo>
                  <a:cubicBezTo>
                    <a:pt x="16865" y="47820"/>
                    <a:pt x="18549" y="48040"/>
                    <a:pt x="20589" y="48040"/>
                  </a:cubicBezTo>
                  <a:cubicBezTo>
                    <a:pt x="22639" y="48040"/>
                    <a:pt x="24323" y="47820"/>
                    <a:pt x="25668" y="47363"/>
                  </a:cubicBezTo>
                  <a:close/>
                  <a:moveTo>
                    <a:pt x="20589" y="0"/>
                  </a:moveTo>
                  <a:cubicBezTo>
                    <a:pt x="12903" y="0"/>
                    <a:pt x="7138" y="2443"/>
                    <a:pt x="3945" y="7055"/>
                  </a:cubicBezTo>
                  <a:cubicBezTo>
                    <a:pt x="303" y="12308"/>
                    <a:pt x="239" y="20131"/>
                    <a:pt x="3743" y="29693"/>
                  </a:cubicBezTo>
                  <a:cubicBezTo>
                    <a:pt x="3414" y="30691"/>
                    <a:pt x="3204" y="31725"/>
                    <a:pt x="3377" y="32823"/>
                  </a:cubicBezTo>
                  <a:cubicBezTo>
                    <a:pt x="3753" y="35284"/>
                    <a:pt x="5729" y="36446"/>
                    <a:pt x="7642" y="37563"/>
                  </a:cubicBezTo>
                  <a:cubicBezTo>
                    <a:pt x="8557" y="38103"/>
                    <a:pt x="9508" y="38670"/>
                    <a:pt x="10277" y="39375"/>
                  </a:cubicBezTo>
                  <a:cubicBezTo>
                    <a:pt x="10734" y="39786"/>
                    <a:pt x="10890" y="40610"/>
                    <a:pt x="11064" y="41571"/>
                  </a:cubicBezTo>
                  <a:cubicBezTo>
                    <a:pt x="11311" y="42916"/>
                    <a:pt x="11613" y="44599"/>
                    <a:pt x="13004" y="45917"/>
                  </a:cubicBezTo>
                  <a:cubicBezTo>
                    <a:pt x="13150" y="46054"/>
                    <a:pt x="13297" y="46182"/>
                    <a:pt x="13461" y="46311"/>
                  </a:cubicBezTo>
                  <a:cubicBezTo>
                    <a:pt x="12491" y="47546"/>
                    <a:pt x="10606" y="48067"/>
                    <a:pt x="8474" y="48662"/>
                  </a:cubicBezTo>
                  <a:cubicBezTo>
                    <a:pt x="4695" y="49714"/>
                    <a:pt x="1" y="51023"/>
                    <a:pt x="1" y="57419"/>
                  </a:cubicBezTo>
                  <a:cubicBezTo>
                    <a:pt x="1" y="58051"/>
                    <a:pt x="513" y="58563"/>
                    <a:pt x="1145" y="58563"/>
                  </a:cubicBezTo>
                  <a:lnTo>
                    <a:pt x="40034" y="58563"/>
                  </a:lnTo>
                  <a:cubicBezTo>
                    <a:pt x="40666" y="58563"/>
                    <a:pt x="41178" y="58051"/>
                    <a:pt x="41178" y="57419"/>
                  </a:cubicBezTo>
                  <a:cubicBezTo>
                    <a:pt x="41178" y="51023"/>
                    <a:pt x="36484" y="49714"/>
                    <a:pt x="32714" y="48662"/>
                  </a:cubicBezTo>
                  <a:cubicBezTo>
                    <a:pt x="30582" y="48067"/>
                    <a:pt x="28697" y="47537"/>
                    <a:pt x="27727" y="46311"/>
                  </a:cubicBezTo>
                  <a:cubicBezTo>
                    <a:pt x="27892" y="46182"/>
                    <a:pt x="28038" y="46054"/>
                    <a:pt x="28184" y="45917"/>
                  </a:cubicBezTo>
                  <a:cubicBezTo>
                    <a:pt x="29575" y="44599"/>
                    <a:pt x="29877" y="42916"/>
                    <a:pt x="30124" y="41571"/>
                  </a:cubicBezTo>
                  <a:cubicBezTo>
                    <a:pt x="30298" y="40610"/>
                    <a:pt x="30454" y="39786"/>
                    <a:pt x="30911" y="39375"/>
                  </a:cubicBezTo>
                  <a:cubicBezTo>
                    <a:pt x="31680" y="38670"/>
                    <a:pt x="32631" y="38103"/>
                    <a:pt x="33546" y="37563"/>
                  </a:cubicBezTo>
                  <a:cubicBezTo>
                    <a:pt x="35459" y="36446"/>
                    <a:pt x="37435" y="35284"/>
                    <a:pt x="37811" y="32823"/>
                  </a:cubicBezTo>
                  <a:cubicBezTo>
                    <a:pt x="37975" y="31725"/>
                    <a:pt x="37774" y="30691"/>
                    <a:pt x="37445" y="29693"/>
                  </a:cubicBezTo>
                  <a:cubicBezTo>
                    <a:pt x="40949" y="20131"/>
                    <a:pt x="40885" y="12308"/>
                    <a:pt x="37243" y="7055"/>
                  </a:cubicBezTo>
                  <a:cubicBezTo>
                    <a:pt x="34050" y="2443"/>
                    <a:pt x="28285" y="0"/>
                    <a:pt x="20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285320" y="4534414"/>
              <a:ext cx="122603" cy="99492"/>
            </a:xfrm>
            <a:custGeom>
              <a:avLst/>
              <a:gdLst/>
              <a:ahLst/>
              <a:cxnLst/>
              <a:rect l="l" t="t" r="r" b="b"/>
              <a:pathLst>
                <a:path w="11512" h="9342" extrusionOk="0">
                  <a:moveTo>
                    <a:pt x="6271" y="2284"/>
                  </a:moveTo>
                  <a:cubicBezTo>
                    <a:pt x="7586" y="2284"/>
                    <a:pt x="8544" y="3461"/>
                    <a:pt x="9023" y="4199"/>
                  </a:cubicBezTo>
                  <a:cubicBezTo>
                    <a:pt x="8163" y="5654"/>
                    <a:pt x="7074" y="6597"/>
                    <a:pt x="5839" y="6926"/>
                  </a:cubicBezTo>
                  <a:cubicBezTo>
                    <a:pt x="5515" y="7011"/>
                    <a:pt x="5180" y="7053"/>
                    <a:pt x="4838" y="7053"/>
                  </a:cubicBezTo>
                  <a:cubicBezTo>
                    <a:pt x="4039" y="7053"/>
                    <a:pt x="3198" y="6823"/>
                    <a:pt x="2352" y="6368"/>
                  </a:cubicBezTo>
                  <a:cubicBezTo>
                    <a:pt x="2663" y="4812"/>
                    <a:pt x="4027" y="2873"/>
                    <a:pt x="5592" y="2388"/>
                  </a:cubicBezTo>
                  <a:cubicBezTo>
                    <a:pt x="5827" y="2316"/>
                    <a:pt x="6054" y="2284"/>
                    <a:pt x="6271" y="2284"/>
                  </a:cubicBezTo>
                  <a:close/>
                  <a:moveTo>
                    <a:pt x="6259" y="1"/>
                  </a:moveTo>
                  <a:cubicBezTo>
                    <a:pt x="5816" y="1"/>
                    <a:pt x="5369" y="66"/>
                    <a:pt x="4924" y="201"/>
                  </a:cubicBezTo>
                  <a:cubicBezTo>
                    <a:pt x="2105" y="1061"/>
                    <a:pt x="1" y="4492"/>
                    <a:pt x="1" y="6981"/>
                  </a:cubicBezTo>
                  <a:cubicBezTo>
                    <a:pt x="1" y="7365"/>
                    <a:pt x="202" y="7731"/>
                    <a:pt x="522" y="7942"/>
                  </a:cubicBezTo>
                  <a:cubicBezTo>
                    <a:pt x="1940" y="8866"/>
                    <a:pt x="3405" y="9342"/>
                    <a:pt x="4823" y="9342"/>
                  </a:cubicBezTo>
                  <a:cubicBezTo>
                    <a:pt x="5363" y="9342"/>
                    <a:pt x="5903" y="9278"/>
                    <a:pt x="6433" y="9131"/>
                  </a:cubicBezTo>
                  <a:cubicBezTo>
                    <a:pt x="8446" y="8592"/>
                    <a:pt x="10148" y="7063"/>
                    <a:pt x="11347" y="4703"/>
                  </a:cubicBezTo>
                  <a:cubicBezTo>
                    <a:pt x="11512" y="4382"/>
                    <a:pt x="11512" y="3998"/>
                    <a:pt x="11347" y="3669"/>
                  </a:cubicBezTo>
                  <a:cubicBezTo>
                    <a:pt x="10164" y="1332"/>
                    <a:pt x="8257" y="1"/>
                    <a:pt x="6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140608" y="4534414"/>
              <a:ext cx="122603" cy="99492"/>
            </a:xfrm>
            <a:custGeom>
              <a:avLst/>
              <a:gdLst/>
              <a:ahLst/>
              <a:cxnLst/>
              <a:rect l="l" t="t" r="r" b="b"/>
              <a:pathLst>
                <a:path w="11512" h="9342" extrusionOk="0">
                  <a:moveTo>
                    <a:pt x="5241" y="2284"/>
                  </a:moveTo>
                  <a:cubicBezTo>
                    <a:pt x="5458" y="2284"/>
                    <a:pt x="5685" y="2316"/>
                    <a:pt x="5921" y="2388"/>
                  </a:cubicBezTo>
                  <a:cubicBezTo>
                    <a:pt x="7485" y="2863"/>
                    <a:pt x="8849" y="4812"/>
                    <a:pt x="9160" y="6368"/>
                  </a:cubicBezTo>
                  <a:cubicBezTo>
                    <a:pt x="8314" y="6823"/>
                    <a:pt x="7473" y="7053"/>
                    <a:pt x="6674" y="7053"/>
                  </a:cubicBezTo>
                  <a:cubicBezTo>
                    <a:pt x="6332" y="7053"/>
                    <a:pt x="5997" y="7011"/>
                    <a:pt x="5673" y="6926"/>
                  </a:cubicBezTo>
                  <a:cubicBezTo>
                    <a:pt x="4438" y="6597"/>
                    <a:pt x="3349" y="5654"/>
                    <a:pt x="2489" y="4199"/>
                  </a:cubicBezTo>
                  <a:cubicBezTo>
                    <a:pt x="2960" y="3461"/>
                    <a:pt x="3924" y="2284"/>
                    <a:pt x="5241" y="2284"/>
                  </a:cubicBezTo>
                  <a:close/>
                  <a:moveTo>
                    <a:pt x="5253" y="1"/>
                  </a:moveTo>
                  <a:cubicBezTo>
                    <a:pt x="3255" y="1"/>
                    <a:pt x="1348" y="1332"/>
                    <a:pt x="165" y="3669"/>
                  </a:cubicBezTo>
                  <a:cubicBezTo>
                    <a:pt x="0" y="3998"/>
                    <a:pt x="0" y="4382"/>
                    <a:pt x="165" y="4703"/>
                  </a:cubicBezTo>
                  <a:cubicBezTo>
                    <a:pt x="1364" y="7063"/>
                    <a:pt x="3066" y="8592"/>
                    <a:pt x="5079" y="9131"/>
                  </a:cubicBezTo>
                  <a:cubicBezTo>
                    <a:pt x="5609" y="9278"/>
                    <a:pt x="6149" y="9342"/>
                    <a:pt x="6689" y="9342"/>
                  </a:cubicBezTo>
                  <a:cubicBezTo>
                    <a:pt x="8107" y="9342"/>
                    <a:pt x="9572" y="8866"/>
                    <a:pt x="10990" y="7942"/>
                  </a:cubicBezTo>
                  <a:cubicBezTo>
                    <a:pt x="11310" y="7731"/>
                    <a:pt x="11511" y="7365"/>
                    <a:pt x="11511" y="6981"/>
                  </a:cubicBezTo>
                  <a:cubicBezTo>
                    <a:pt x="11511" y="4492"/>
                    <a:pt x="9407" y="1061"/>
                    <a:pt x="6589" y="201"/>
                  </a:cubicBezTo>
                  <a:cubicBezTo>
                    <a:pt x="6143" y="66"/>
                    <a:pt x="5696" y="1"/>
                    <a:pt x="52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235137" y="4646474"/>
              <a:ext cx="78256" cy="35092"/>
            </a:xfrm>
            <a:custGeom>
              <a:avLst/>
              <a:gdLst/>
              <a:ahLst/>
              <a:cxnLst/>
              <a:rect l="l" t="t" r="r" b="b"/>
              <a:pathLst>
                <a:path w="7348" h="3295" extrusionOk="0">
                  <a:moveTo>
                    <a:pt x="3669" y="0"/>
                  </a:moveTo>
                  <a:cubicBezTo>
                    <a:pt x="2452" y="0"/>
                    <a:pt x="1309" y="476"/>
                    <a:pt x="448" y="1336"/>
                  </a:cubicBezTo>
                  <a:cubicBezTo>
                    <a:pt x="0" y="1785"/>
                    <a:pt x="0" y="2517"/>
                    <a:pt x="448" y="2956"/>
                  </a:cubicBezTo>
                  <a:cubicBezTo>
                    <a:pt x="673" y="3180"/>
                    <a:pt x="965" y="3292"/>
                    <a:pt x="1258" y="3292"/>
                  </a:cubicBezTo>
                  <a:cubicBezTo>
                    <a:pt x="1551" y="3292"/>
                    <a:pt x="1844" y="3180"/>
                    <a:pt x="2068" y="2956"/>
                  </a:cubicBezTo>
                  <a:cubicBezTo>
                    <a:pt x="2498" y="2526"/>
                    <a:pt x="3066" y="2288"/>
                    <a:pt x="3669" y="2288"/>
                  </a:cubicBezTo>
                  <a:cubicBezTo>
                    <a:pt x="4283" y="2288"/>
                    <a:pt x="4850" y="2526"/>
                    <a:pt x="5280" y="2956"/>
                  </a:cubicBezTo>
                  <a:cubicBezTo>
                    <a:pt x="5500" y="3175"/>
                    <a:pt x="5792" y="3294"/>
                    <a:pt x="6085" y="3294"/>
                  </a:cubicBezTo>
                  <a:cubicBezTo>
                    <a:pt x="6378" y="3294"/>
                    <a:pt x="6671" y="3175"/>
                    <a:pt x="6900" y="2956"/>
                  </a:cubicBezTo>
                  <a:cubicBezTo>
                    <a:pt x="7339" y="2517"/>
                    <a:pt x="7348" y="1785"/>
                    <a:pt x="6900" y="1336"/>
                  </a:cubicBezTo>
                  <a:cubicBezTo>
                    <a:pt x="6039" y="476"/>
                    <a:pt x="4896" y="0"/>
                    <a:pt x="36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197617" y="4310551"/>
              <a:ext cx="24367" cy="24378"/>
            </a:xfrm>
            <a:custGeom>
              <a:avLst/>
              <a:gdLst/>
              <a:ahLst/>
              <a:cxnLst/>
              <a:rect l="l" t="t" r="r" b="b"/>
              <a:pathLst>
                <a:path w="2288" h="2289" extrusionOk="0">
                  <a:moveTo>
                    <a:pt x="1144" y="1"/>
                  </a:moveTo>
                  <a:cubicBezTo>
                    <a:pt x="513" y="1"/>
                    <a:pt x="0" y="513"/>
                    <a:pt x="0" y="1145"/>
                  </a:cubicBezTo>
                  <a:cubicBezTo>
                    <a:pt x="0" y="1776"/>
                    <a:pt x="513" y="2288"/>
                    <a:pt x="1144" y="2288"/>
                  </a:cubicBezTo>
                  <a:cubicBezTo>
                    <a:pt x="1775" y="2288"/>
                    <a:pt x="2288" y="1776"/>
                    <a:pt x="2288" y="1145"/>
                  </a:cubicBezTo>
                  <a:cubicBezTo>
                    <a:pt x="2288" y="513"/>
                    <a:pt x="1775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9" name="Google Shape;1279;p45"/>
          <p:cNvGrpSpPr/>
          <p:nvPr/>
        </p:nvGrpSpPr>
        <p:grpSpPr>
          <a:xfrm>
            <a:off x="1039376" y="3273475"/>
            <a:ext cx="476500" cy="566637"/>
            <a:chOff x="246454" y="3276101"/>
            <a:chExt cx="524491" cy="623707"/>
          </a:xfrm>
        </p:grpSpPr>
        <p:sp>
          <p:nvSpPr>
            <p:cNvPr id="1280" name="Google Shape;1280;p45"/>
            <p:cNvSpPr/>
            <p:nvPr/>
          </p:nvSpPr>
          <p:spPr>
            <a:xfrm>
              <a:off x="246454" y="3276101"/>
              <a:ext cx="524491" cy="623707"/>
            </a:xfrm>
            <a:custGeom>
              <a:avLst/>
              <a:gdLst/>
              <a:ahLst/>
              <a:cxnLst/>
              <a:rect l="l" t="t" r="r" b="b"/>
              <a:pathLst>
                <a:path w="49248" h="58564" extrusionOk="0">
                  <a:moveTo>
                    <a:pt x="44627" y="2288"/>
                  </a:moveTo>
                  <a:cubicBezTo>
                    <a:pt x="45908" y="2288"/>
                    <a:pt x="46960" y="3340"/>
                    <a:pt x="46960" y="4631"/>
                  </a:cubicBezTo>
                  <a:cubicBezTo>
                    <a:pt x="46960" y="5912"/>
                    <a:pt x="45908" y="6964"/>
                    <a:pt x="44627" y="6964"/>
                  </a:cubicBezTo>
                  <a:cubicBezTo>
                    <a:pt x="43337" y="6964"/>
                    <a:pt x="42284" y="5912"/>
                    <a:pt x="42284" y="4631"/>
                  </a:cubicBezTo>
                  <a:cubicBezTo>
                    <a:pt x="42284" y="3340"/>
                    <a:pt x="43337" y="2288"/>
                    <a:pt x="44627" y="2288"/>
                  </a:cubicBezTo>
                  <a:close/>
                  <a:moveTo>
                    <a:pt x="30736" y="7119"/>
                  </a:moveTo>
                  <a:lnTo>
                    <a:pt x="42129" y="18512"/>
                  </a:lnTo>
                  <a:cubicBezTo>
                    <a:pt x="40708" y="19578"/>
                    <a:pt x="38980" y="20149"/>
                    <a:pt x="37225" y="20149"/>
                  </a:cubicBezTo>
                  <a:cubicBezTo>
                    <a:pt x="36630" y="20149"/>
                    <a:pt x="36031" y="20083"/>
                    <a:pt x="35440" y="19948"/>
                  </a:cubicBezTo>
                  <a:cubicBezTo>
                    <a:pt x="34653" y="18695"/>
                    <a:pt x="33646" y="17588"/>
                    <a:pt x="32658" y="16590"/>
                  </a:cubicBezTo>
                  <a:cubicBezTo>
                    <a:pt x="31597" y="15538"/>
                    <a:pt x="30489" y="14568"/>
                    <a:pt x="29309" y="13827"/>
                  </a:cubicBezTo>
                  <a:cubicBezTo>
                    <a:pt x="28769" y="11484"/>
                    <a:pt x="29309" y="9023"/>
                    <a:pt x="30736" y="7119"/>
                  </a:cubicBezTo>
                  <a:close/>
                  <a:moveTo>
                    <a:pt x="23691" y="23096"/>
                  </a:moveTo>
                  <a:cubicBezTo>
                    <a:pt x="24349" y="23096"/>
                    <a:pt x="24972" y="23352"/>
                    <a:pt x="25438" y="23819"/>
                  </a:cubicBezTo>
                  <a:cubicBezTo>
                    <a:pt x="25896" y="24277"/>
                    <a:pt x="26152" y="24899"/>
                    <a:pt x="26152" y="25558"/>
                  </a:cubicBezTo>
                  <a:cubicBezTo>
                    <a:pt x="26152" y="26207"/>
                    <a:pt x="25896" y="26830"/>
                    <a:pt x="25438" y="27296"/>
                  </a:cubicBezTo>
                  <a:cubicBezTo>
                    <a:pt x="24972" y="27763"/>
                    <a:pt x="24349" y="28010"/>
                    <a:pt x="23691" y="28010"/>
                  </a:cubicBezTo>
                  <a:cubicBezTo>
                    <a:pt x="23041" y="28010"/>
                    <a:pt x="22419" y="27763"/>
                    <a:pt x="21952" y="27296"/>
                  </a:cubicBezTo>
                  <a:cubicBezTo>
                    <a:pt x="21494" y="26830"/>
                    <a:pt x="21238" y="26216"/>
                    <a:pt x="21238" y="25558"/>
                  </a:cubicBezTo>
                  <a:cubicBezTo>
                    <a:pt x="21238" y="24899"/>
                    <a:pt x="21494" y="24277"/>
                    <a:pt x="21952" y="23819"/>
                  </a:cubicBezTo>
                  <a:cubicBezTo>
                    <a:pt x="22419" y="23352"/>
                    <a:pt x="23041" y="23096"/>
                    <a:pt x="23691" y="23096"/>
                  </a:cubicBezTo>
                  <a:close/>
                  <a:moveTo>
                    <a:pt x="14266" y="18658"/>
                  </a:moveTo>
                  <a:lnTo>
                    <a:pt x="14266" y="18658"/>
                  </a:lnTo>
                  <a:cubicBezTo>
                    <a:pt x="10981" y="22254"/>
                    <a:pt x="7796" y="27022"/>
                    <a:pt x="5719" y="31487"/>
                  </a:cubicBezTo>
                  <a:lnTo>
                    <a:pt x="3706" y="29483"/>
                  </a:lnTo>
                  <a:cubicBezTo>
                    <a:pt x="2279" y="28047"/>
                    <a:pt x="2846" y="27077"/>
                    <a:pt x="3505" y="26381"/>
                  </a:cubicBezTo>
                  <a:cubicBezTo>
                    <a:pt x="8629" y="21001"/>
                    <a:pt x="12326" y="18750"/>
                    <a:pt x="14266" y="18658"/>
                  </a:cubicBezTo>
                  <a:close/>
                  <a:moveTo>
                    <a:pt x="15080" y="32750"/>
                  </a:moveTo>
                  <a:cubicBezTo>
                    <a:pt x="15446" y="32750"/>
                    <a:pt x="15812" y="32887"/>
                    <a:pt x="16087" y="33162"/>
                  </a:cubicBezTo>
                  <a:cubicBezTo>
                    <a:pt x="16645" y="33720"/>
                    <a:pt x="16645" y="34617"/>
                    <a:pt x="16087" y="35175"/>
                  </a:cubicBezTo>
                  <a:cubicBezTo>
                    <a:pt x="15807" y="35454"/>
                    <a:pt x="15444" y="35593"/>
                    <a:pt x="15080" y="35593"/>
                  </a:cubicBezTo>
                  <a:cubicBezTo>
                    <a:pt x="14716" y="35593"/>
                    <a:pt x="14353" y="35454"/>
                    <a:pt x="14073" y="35175"/>
                  </a:cubicBezTo>
                  <a:cubicBezTo>
                    <a:pt x="13524" y="34617"/>
                    <a:pt x="13524" y="33720"/>
                    <a:pt x="14073" y="33162"/>
                  </a:cubicBezTo>
                  <a:cubicBezTo>
                    <a:pt x="14348" y="32887"/>
                    <a:pt x="14714" y="32750"/>
                    <a:pt x="15080" y="32750"/>
                  </a:cubicBezTo>
                  <a:close/>
                  <a:moveTo>
                    <a:pt x="30380" y="35175"/>
                  </a:moveTo>
                  <a:cubicBezTo>
                    <a:pt x="30800" y="35641"/>
                    <a:pt x="31231" y="36053"/>
                    <a:pt x="31633" y="36428"/>
                  </a:cubicBezTo>
                  <a:cubicBezTo>
                    <a:pt x="32063" y="36840"/>
                    <a:pt x="32640" y="37389"/>
                    <a:pt x="32814" y="37682"/>
                  </a:cubicBezTo>
                  <a:cubicBezTo>
                    <a:pt x="32759" y="37719"/>
                    <a:pt x="32676" y="37755"/>
                    <a:pt x="32585" y="37783"/>
                  </a:cubicBezTo>
                  <a:cubicBezTo>
                    <a:pt x="32448" y="37819"/>
                    <a:pt x="32289" y="37837"/>
                    <a:pt x="32113" y="37837"/>
                  </a:cubicBezTo>
                  <a:cubicBezTo>
                    <a:pt x="31302" y="37837"/>
                    <a:pt x="30113" y="37441"/>
                    <a:pt x="28842" y="36502"/>
                  </a:cubicBezTo>
                  <a:cubicBezTo>
                    <a:pt x="29373" y="36062"/>
                    <a:pt x="29885" y="35623"/>
                    <a:pt x="30380" y="35175"/>
                  </a:cubicBezTo>
                  <a:close/>
                  <a:moveTo>
                    <a:pt x="24770" y="14687"/>
                  </a:moveTo>
                  <a:cubicBezTo>
                    <a:pt x="25795" y="14687"/>
                    <a:pt x="26729" y="14971"/>
                    <a:pt x="27616" y="15446"/>
                  </a:cubicBezTo>
                  <a:cubicBezTo>
                    <a:pt x="27698" y="15510"/>
                    <a:pt x="27790" y="15565"/>
                    <a:pt x="27891" y="15602"/>
                  </a:cubicBezTo>
                  <a:cubicBezTo>
                    <a:pt x="28696" y="16078"/>
                    <a:pt x="29455" y="16709"/>
                    <a:pt x="30215" y="17414"/>
                  </a:cubicBezTo>
                  <a:lnTo>
                    <a:pt x="26143" y="21486"/>
                  </a:lnTo>
                  <a:cubicBezTo>
                    <a:pt x="25411" y="21046"/>
                    <a:pt x="24569" y="20809"/>
                    <a:pt x="23691" y="20809"/>
                  </a:cubicBezTo>
                  <a:cubicBezTo>
                    <a:pt x="22428" y="20809"/>
                    <a:pt x="21238" y="21303"/>
                    <a:pt x="20342" y="22199"/>
                  </a:cubicBezTo>
                  <a:cubicBezTo>
                    <a:pt x="19445" y="23096"/>
                    <a:pt x="18951" y="24286"/>
                    <a:pt x="18951" y="25558"/>
                  </a:cubicBezTo>
                  <a:cubicBezTo>
                    <a:pt x="18951" y="26436"/>
                    <a:pt x="19189" y="27269"/>
                    <a:pt x="19628" y="28001"/>
                  </a:cubicBezTo>
                  <a:lnTo>
                    <a:pt x="16773" y="30865"/>
                  </a:lnTo>
                  <a:cubicBezTo>
                    <a:pt x="16251" y="30599"/>
                    <a:pt x="15675" y="30453"/>
                    <a:pt x="15080" y="30453"/>
                  </a:cubicBezTo>
                  <a:cubicBezTo>
                    <a:pt x="14092" y="30453"/>
                    <a:pt x="13158" y="30847"/>
                    <a:pt x="12454" y="31542"/>
                  </a:cubicBezTo>
                  <a:cubicBezTo>
                    <a:pt x="11008" y="32988"/>
                    <a:pt x="11008" y="35349"/>
                    <a:pt x="12454" y="36794"/>
                  </a:cubicBezTo>
                  <a:cubicBezTo>
                    <a:pt x="13177" y="37517"/>
                    <a:pt x="14128" y="37874"/>
                    <a:pt x="15080" y="37874"/>
                  </a:cubicBezTo>
                  <a:cubicBezTo>
                    <a:pt x="16032" y="37874"/>
                    <a:pt x="16983" y="37517"/>
                    <a:pt x="17706" y="36794"/>
                  </a:cubicBezTo>
                  <a:cubicBezTo>
                    <a:pt x="18868" y="35623"/>
                    <a:pt x="19097" y="33875"/>
                    <a:pt x="18383" y="32484"/>
                  </a:cubicBezTo>
                  <a:lnTo>
                    <a:pt x="21247" y="29620"/>
                  </a:lnTo>
                  <a:cubicBezTo>
                    <a:pt x="21979" y="30069"/>
                    <a:pt x="22821" y="30298"/>
                    <a:pt x="23691" y="30298"/>
                  </a:cubicBezTo>
                  <a:cubicBezTo>
                    <a:pt x="24962" y="30298"/>
                    <a:pt x="26152" y="29803"/>
                    <a:pt x="27049" y="28916"/>
                  </a:cubicBezTo>
                  <a:cubicBezTo>
                    <a:pt x="27946" y="28019"/>
                    <a:pt x="28440" y="26820"/>
                    <a:pt x="28440" y="25558"/>
                  </a:cubicBezTo>
                  <a:cubicBezTo>
                    <a:pt x="28440" y="24679"/>
                    <a:pt x="28202" y="23828"/>
                    <a:pt x="27763" y="23096"/>
                  </a:cubicBezTo>
                  <a:lnTo>
                    <a:pt x="31825" y="19033"/>
                  </a:lnTo>
                  <a:cubicBezTo>
                    <a:pt x="33180" y="20488"/>
                    <a:pt x="34397" y="22190"/>
                    <a:pt x="34543" y="24094"/>
                  </a:cubicBezTo>
                  <a:cubicBezTo>
                    <a:pt x="34726" y="26445"/>
                    <a:pt x="33308" y="29090"/>
                    <a:pt x="30215" y="32183"/>
                  </a:cubicBezTo>
                  <a:cubicBezTo>
                    <a:pt x="26664" y="35733"/>
                    <a:pt x="21467" y="39311"/>
                    <a:pt x="16645" y="41525"/>
                  </a:cubicBezTo>
                  <a:cubicBezTo>
                    <a:pt x="13566" y="42939"/>
                    <a:pt x="10925" y="43666"/>
                    <a:pt x="9017" y="43666"/>
                  </a:cubicBezTo>
                  <a:cubicBezTo>
                    <a:pt x="7850" y="43666"/>
                    <a:pt x="6957" y="43395"/>
                    <a:pt x="6405" y="42843"/>
                  </a:cubicBezTo>
                  <a:cubicBezTo>
                    <a:pt x="4950" y="41388"/>
                    <a:pt x="5445" y="37563"/>
                    <a:pt x="7723" y="32603"/>
                  </a:cubicBezTo>
                  <a:cubicBezTo>
                    <a:pt x="9937" y="27781"/>
                    <a:pt x="13515" y="22584"/>
                    <a:pt x="17075" y="19033"/>
                  </a:cubicBezTo>
                  <a:cubicBezTo>
                    <a:pt x="20232" y="15867"/>
                    <a:pt x="22693" y="14687"/>
                    <a:pt x="24770" y="14687"/>
                  </a:cubicBezTo>
                  <a:close/>
                  <a:moveTo>
                    <a:pt x="44627" y="0"/>
                  </a:moveTo>
                  <a:cubicBezTo>
                    <a:pt x="42074" y="0"/>
                    <a:pt x="39997" y="2078"/>
                    <a:pt x="39997" y="4631"/>
                  </a:cubicBezTo>
                  <a:cubicBezTo>
                    <a:pt x="39997" y="5491"/>
                    <a:pt x="40235" y="6296"/>
                    <a:pt x="40646" y="6982"/>
                  </a:cubicBezTo>
                  <a:lnTo>
                    <a:pt x="40518" y="7110"/>
                  </a:lnTo>
                  <a:lnTo>
                    <a:pt x="37636" y="4228"/>
                  </a:lnTo>
                  <a:cubicBezTo>
                    <a:pt x="37416" y="4004"/>
                    <a:pt x="37123" y="3892"/>
                    <a:pt x="36831" y="3892"/>
                  </a:cubicBezTo>
                  <a:cubicBezTo>
                    <a:pt x="36538" y="3892"/>
                    <a:pt x="36245" y="4004"/>
                    <a:pt x="36025" y="4228"/>
                  </a:cubicBezTo>
                  <a:cubicBezTo>
                    <a:pt x="35577" y="4676"/>
                    <a:pt x="35577" y="5399"/>
                    <a:pt x="36025" y="5848"/>
                  </a:cubicBezTo>
                  <a:lnTo>
                    <a:pt x="38908" y="8730"/>
                  </a:lnTo>
                  <a:lnTo>
                    <a:pt x="37242" y="10395"/>
                  </a:lnTo>
                  <a:lnTo>
                    <a:pt x="31487" y="4640"/>
                  </a:lnTo>
                  <a:cubicBezTo>
                    <a:pt x="31276" y="4420"/>
                    <a:pt x="30983" y="4301"/>
                    <a:pt x="30682" y="4301"/>
                  </a:cubicBezTo>
                  <a:cubicBezTo>
                    <a:pt x="30370" y="4301"/>
                    <a:pt x="30087" y="4420"/>
                    <a:pt x="29867" y="4640"/>
                  </a:cubicBezTo>
                  <a:cubicBezTo>
                    <a:pt x="27726" y="6790"/>
                    <a:pt x="26646" y="9737"/>
                    <a:pt x="26838" y="12701"/>
                  </a:cubicBezTo>
                  <a:cubicBezTo>
                    <a:pt x="26170" y="12511"/>
                    <a:pt x="25474" y="12406"/>
                    <a:pt x="24747" y="12406"/>
                  </a:cubicBezTo>
                  <a:cubicBezTo>
                    <a:pt x="22293" y="12406"/>
                    <a:pt x="19483" y="13602"/>
                    <a:pt x="16151" y="16737"/>
                  </a:cubicBezTo>
                  <a:cubicBezTo>
                    <a:pt x="15624" y="16468"/>
                    <a:pt x="15046" y="16345"/>
                    <a:pt x="14431" y="16345"/>
                  </a:cubicBezTo>
                  <a:cubicBezTo>
                    <a:pt x="10783" y="16345"/>
                    <a:pt x="5787" y="20673"/>
                    <a:pt x="1848" y="24807"/>
                  </a:cubicBezTo>
                  <a:cubicBezTo>
                    <a:pt x="0" y="26747"/>
                    <a:pt x="92" y="29099"/>
                    <a:pt x="2086" y="31103"/>
                  </a:cubicBezTo>
                  <a:lnTo>
                    <a:pt x="4749" y="33756"/>
                  </a:lnTo>
                  <a:cubicBezTo>
                    <a:pt x="3248" y="37645"/>
                    <a:pt x="2388" y="42065"/>
                    <a:pt x="4786" y="44462"/>
                  </a:cubicBezTo>
                  <a:cubicBezTo>
                    <a:pt x="5866" y="45542"/>
                    <a:pt x="7357" y="45963"/>
                    <a:pt x="9013" y="45963"/>
                  </a:cubicBezTo>
                  <a:cubicBezTo>
                    <a:pt x="10798" y="45963"/>
                    <a:pt x="12792" y="45478"/>
                    <a:pt x="14696" y="44792"/>
                  </a:cubicBezTo>
                  <a:cubicBezTo>
                    <a:pt x="15391" y="45844"/>
                    <a:pt x="16059" y="46805"/>
                    <a:pt x="16745" y="47711"/>
                  </a:cubicBezTo>
                  <a:cubicBezTo>
                    <a:pt x="16965" y="48013"/>
                    <a:pt x="17313" y="48168"/>
                    <a:pt x="17660" y="48168"/>
                  </a:cubicBezTo>
                  <a:cubicBezTo>
                    <a:pt x="17898" y="48168"/>
                    <a:pt x="18136" y="48095"/>
                    <a:pt x="18347" y="47940"/>
                  </a:cubicBezTo>
                  <a:cubicBezTo>
                    <a:pt x="18850" y="47564"/>
                    <a:pt x="18951" y="46851"/>
                    <a:pt x="18575" y="46338"/>
                  </a:cubicBezTo>
                  <a:cubicBezTo>
                    <a:pt x="18008" y="45579"/>
                    <a:pt x="17441" y="44792"/>
                    <a:pt x="16873" y="43932"/>
                  </a:cubicBezTo>
                  <a:cubicBezTo>
                    <a:pt x="17121" y="43822"/>
                    <a:pt x="17358" y="43712"/>
                    <a:pt x="17596" y="43602"/>
                  </a:cubicBezTo>
                  <a:cubicBezTo>
                    <a:pt x="19637" y="42669"/>
                    <a:pt x="21742" y="41498"/>
                    <a:pt x="23773" y="40189"/>
                  </a:cubicBezTo>
                  <a:cubicBezTo>
                    <a:pt x="24212" y="40564"/>
                    <a:pt x="24651" y="40939"/>
                    <a:pt x="25081" y="41305"/>
                  </a:cubicBezTo>
                  <a:lnTo>
                    <a:pt x="23434" y="42953"/>
                  </a:lnTo>
                  <a:cubicBezTo>
                    <a:pt x="22995" y="43392"/>
                    <a:pt x="22995" y="44124"/>
                    <a:pt x="23434" y="44563"/>
                  </a:cubicBezTo>
                  <a:cubicBezTo>
                    <a:pt x="23663" y="44792"/>
                    <a:pt x="23956" y="44902"/>
                    <a:pt x="24249" y="44902"/>
                  </a:cubicBezTo>
                  <a:cubicBezTo>
                    <a:pt x="24542" y="44902"/>
                    <a:pt x="24834" y="44792"/>
                    <a:pt x="25054" y="44563"/>
                  </a:cubicBezTo>
                  <a:lnTo>
                    <a:pt x="26847" y="42770"/>
                  </a:lnTo>
                  <a:cubicBezTo>
                    <a:pt x="27451" y="43264"/>
                    <a:pt x="28055" y="43739"/>
                    <a:pt x="28641" y="44215"/>
                  </a:cubicBezTo>
                  <a:lnTo>
                    <a:pt x="26957" y="45899"/>
                  </a:lnTo>
                  <a:cubicBezTo>
                    <a:pt x="26509" y="46347"/>
                    <a:pt x="26509" y="47070"/>
                    <a:pt x="26957" y="47519"/>
                  </a:cubicBezTo>
                  <a:cubicBezTo>
                    <a:pt x="27177" y="47738"/>
                    <a:pt x="27470" y="47857"/>
                    <a:pt x="27763" y="47857"/>
                  </a:cubicBezTo>
                  <a:cubicBezTo>
                    <a:pt x="28055" y="47857"/>
                    <a:pt x="28348" y="47738"/>
                    <a:pt x="28577" y="47519"/>
                  </a:cubicBezTo>
                  <a:lnTo>
                    <a:pt x="30471" y="45624"/>
                  </a:lnTo>
                  <a:cubicBezTo>
                    <a:pt x="31112" y="46109"/>
                    <a:pt x="31743" y="46585"/>
                    <a:pt x="32365" y="47043"/>
                  </a:cubicBezTo>
                  <a:lnTo>
                    <a:pt x="30682" y="48726"/>
                  </a:lnTo>
                  <a:cubicBezTo>
                    <a:pt x="30242" y="49166"/>
                    <a:pt x="30242" y="49889"/>
                    <a:pt x="30682" y="50337"/>
                  </a:cubicBezTo>
                  <a:cubicBezTo>
                    <a:pt x="30910" y="50566"/>
                    <a:pt x="31203" y="50676"/>
                    <a:pt x="31496" y="50676"/>
                  </a:cubicBezTo>
                  <a:cubicBezTo>
                    <a:pt x="31789" y="50676"/>
                    <a:pt x="32082" y="50566"/>
                    <a:pt x="32301" y="50337"/>
                  </a:cubicBezTo>
                  <a:lnTo>
                    <a:pt x="34259" y="48388"/>
                  </a:lnTo>
                  <a:cubicBezTo>
                    <a:pt x="34689" y="48681"/>
                    <a:pt x="35119" y="48983"/>
                    <a:pt x="35550" y="49266"/>
                  </a:cubicBezTo>
                  <a:cubicBezTo>
                    <a:pt x="35916" y="49513"/>
                    <a:pt x="36117" y="49815"/>
                    <a:pt x="36153" y="50181"/>
                  </a:cubicBezTo>
                  <a:cubicBezTo>
                    <a:pt x="36190" y="50575"/>
                    <a:pt x="36025" y="51014"/>
                    <a:pt x="35723" y="51316"/>
                  </a:cubicBezTo>
                  <a:lnTo>
                    <a:pt x="31066" y="55983"/>
                  </a:lnTo>
                  <a:cubicBezTo>
                    <a:pt x="30854" y="56195"/>
                    <a:pt x="30589" y="56278"/>
                    <a:pt x="30305" y="56278"/>
                  </a:cubicBezTo>
                  <a:cubicBezTo>
                    <a:pt x="29829" y="56278"/>
                    <a:pt x="29299" y="56046"/>
                    <a:pt x="28870" y="55800"/>
                  </a:cubicBezTo>
                  <a:cubicBezTo>
                    <a:pt x="27698" y="55123"/>
                    <a:pt x="26564" y="54354"/>
                    <a:pt x="25484" y="53521"/>
                  </a:cubicBezTo>
                  <a:cubicBezTo>
                    <a:pt x="25274" y="53361"/>
                    <a:pt x="25027" y="53283"/>
                    <a:pt x="24783" y="53283"/>
                  </a:cubicBezTo>
                  <a:cubicBezTo>
                    <a:pt x="24443" y="53283"/>
                    <a:pt x="24107" y="53435"/>
                    <a:pt x="23883" y="53723"/>
                  </a:cubicBezTo>
                  <a:cubicBezTo>
                    <a:pt x="23489" y="54226"/>
                    <a:pt x="23581" y="54940"/>
                    <a:pt x="24084" y="55333"/>
                  </a:cubicBezTo>
                  <a:cubicBezTo>
                    <a:pt x="25246" y="56230"/>
                    <a:pt x="26472" y="57053"/>
                    <a:pt x="27726" y="57776"/>
                  </a:cubicBezTo>
                  <a:cubicBezTo>
                    <a:pt x="28641" y="58307"/>
                    <a:pt x="29519" y="58563"/>
                    <a:pt x="30334" y="58563"/>
                  </a:cubicBezTo>
                  <a:cubicBezTo>
                    <a:pt x="31231" y="58563"/>
                    <a:pt x="32036" y="58243"/>
                    <a:pt x="32676" y="57593"/>
                  </a:cubicBezTo>
                  <a:lnTo>
                    <a:pt x="37343" y="52927"/>
                  </a:lnTo>
                  <a:cubicBezTo>
                    <a:pt x="38130" y="52149"/>
                    <a:pt x="38533" y="51032"/>
                    <a:pt x="38432" y="49962"/>
                  </a:cubicBezTo>
                  <a:cubicBezTo>
                    <a:pt x="38331" y="48909"/>
                    <a:pt x="37755" y="47985"/>
                    <a:pt x="36821" y="47363"/>
                  </a:cubicBezTo>
                  <a:cubicBezTo>
                    <a:pt x="33363" y="45057"/>
                    <a:pt x="29648" y="42193"/>
                    <a:pt x="25740" y="38862"/>
                  </a:cubicBezTo>
                  <a:cubicBezTo>
                    <a:pt x="26161" y="38560"/>
                    <a:pt x="26582" y="38258"/>
                    <a:pt x="26985" y="37956"/>
                  </a:cubicBezTo>
                  <a:cubicBezTo>
                    <a:pt x="28687" y="39338"/>
                    <a:pt x="30563" y="40116"/>
                    <a:pt x="32136" y="40116"/>
                  </a:cubicBezTo>
                  <a:cubicBezTo>
                    <a:pt x="32502" y="40116"/>
                    <a:pt x="32841" y="40079"/>
                    <a:pt x="33170" y="39997"/>
                  </a:cubicBezTo>
                  <a:cubicBezTo>
                    <a:pt x="34095" y="39750"/>
                    <a:pt x="34781" y="39137"/>
                    <a:pt x="35046" y="38322"/>
                  </a:cubicBezTo>
                  <a:cubicBezTo>
                    <a:pt x="35485" y="36950"/>
                    <a:pt x="34378" y="35898"/>
                    <a:pt x="33207" y="34772"/>
                  </a:cubicBezTo>
                  <a:cubicBezTo>
                    <a:pt x="32832" y="34415"/>
                    <a:pt x="32420" y="34022"/>
                    <a:pt x="32036" y="33601"/>
                  </a:cubicBezTo>
                  <a:cubicBezTo>
                    <a:pt x="35485" y="30087"/>
                    <a:pt x="37059" y="26912"/>
                    <a:pt x="36821" y="23920"/>
                  </a:cubicBezTo>
                  <a:cubicBezTo>
                    <a:pt x="36785" y="23398"/>
                    <a:pt x="36693" y="22895"/>
                    <a:pt x="36556" y="22410"/>
                  </a:cubicBezTo>
                  <a:lnTo>
                    <a:pt x="36556" y="22410"/>
                  </a:lnTo>
                  <a:cubicBezTo>
                    <a:pt x="36776" y="22428"/>
                    <a:pt x="37004" y="22437"/>
                    <a:pt x="37233" y="22437"/>
                  </a:cubicBezTo>
                  <a:cubicBezTo>
                    <a:pt x="39960" y="22437"/>
                    <a:pt x="42632" y="21358"/>
                    <a:pt x="44608" y="19381"/>
                  </a:cubicBezTo>
                  <a:cubicBezTo>
                    <a:pt x="44828" y="19171"/>
                    <a:pt x="44947" y="18878"/>
                    <a:pt x="44947" y="18576"/>
                  </a:cubicBezTo>
                  <a:cubicBezTo>
                    <a:pt x="44947" y="18265"/>
                    <a:pt x="44828" y="17981"/>
                    <a:pt x="44608" y="17761"/>
                  </a:cubicBezTo>
                  <a:lnTo>
                    <a:pt x="38853" y="12006"/>
                  </a:lnTo>
                  <a:lnTo>
                    <a:pt x="40518" y="10350"/>
                  </a:lnTo>
                  <a:lnTo>
                    <a:pt x="43401" y="13232"/>
                  </a:lnTo>
                  <a:cubicBezTo>
                    <a:pt x="43629" y="13452"/>
                    <a:pt x="43922" y="13561"/>
                    <a:pt x="44215" y="13561"/>
                  </a:cubicBezTo>
                  <a:cubicBezTo>
                    <a:pt x="44508" y="13561"/>
                    <a:pt x="44801" y="13452"/>
                    <a:pt x="45020" y="13232"/>
                  </a:cubicBezTo>
                  <a:cubicBezTo>
                    <a:pt x="45469" y="12784"/>
                    <a:pt x="45469" y="12061"/>
                    <a:pt x="45020" y="11612"/>
                  </a:cubicBezTo>
                  <a:lnTo>
                    <a:pt x="42138" y="8730"/>
                  </a:lnTo>
                  <a:lnTo>
                    <a:pt x="42266" y="8602"/>
                  </a:lnTo>
                  <a:cubicBezTo>
                    <a:pt x="42952" y="9014"/>
                    <a:pt x="43767" y="9252"/>
                    <a:pt x="44627" y="9252"/>
                  </a:cubicBezTo>
                  <a:cubicBezTo>
                    <a:pt x="47171" y="9252"/>
                    <a:pt x="49248" y="7174"/>
                    <a:pt x="49248" y="4631"/>
                  </a:cubicBezTo>
                  <a:cubicBezTo>
                    <a:pt x="49248" y="2078"/>
                    <a:pt x="47171" y="0"/>
                    <a:pt x="4462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45"/>
            <p:cNvSpPr/>
            <p:nvPr/>
          </p:nvSpPr>
          <p:spPr>
            <a:xfrm>
              <a:off x="457633" y="3806727"/>
              <a:ext cx="24367" cy="24378"/>
            </a:xfrm>
            <a:custGeom>
              <a:avLst/>
              <a:gdLst/>
              <a:ahLst/>
              <a:cxnLst/>
              <a:rect l="l" t="t" r="r" b="b"/>
              <a:pathLst>
                <a:path w="2288" h="2289" extrusionOk="0">
                  <a:moveTo>
                    <a:pt x="1144" y="1"/>
                  </a:moveTo>
                  <a:cubicBezTo>
                    <a:pt x="513" y="1"/>
                    <a:pt x="0" y="513"/>
                    <a:pt x="0" y="1144"/>
                  </a:cubicBezTo>
                  <a:cubicBezTo>
                    <a:pt x="0" y="1776"/>
                    <a:pt x="513" y="2288"/>
                    <a:pt x="1144" y="2288"/>
                  </a:cubicBezTo>
                  <a:cubicBezTo>
                    <a:pt x="1775" y="2288"/>
                    <a:pt x="2288" y="1776"/>
                    <a:pt x="2288" y="1144"/>
                  </a:cubicBezTo>
                  <a:cubicBezTo>
                    <a:pt x="2288" y="513"/>
                    <a:pt x="1775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2" name="Google Shape;1282;p45"/>
          <p:cNvGrpSpPr/>
          <p:nvPr/>
        </p:nvGrpSpPr>
        <p:grpSpPr>
          <a:xfrm>
            <a:off x="946849" y="1797322"/>
            <a:ext cx="569027" cy="566579"/>
            <a:chOff x="-244816" y="416226"/>
            <a:chExt cx="626337" cy="623643"/>
          </a:xfrm>
        </p:grpSpPr>
        <p:sp>
          <p:nvSpPr>
            <p:cNvPr id="1283" name="Google Shape;1283;p45"/>
            <p:cNvSpPr/>
            <p:nvPr/>
          </p:nvSpPr>
          <p:spPr>
            <a:xfrm>
              <a:off x="-102138" y="557467"/>
              <a:ext cx="340992" cy="341098"/>
            </a:xfrm>
            <a:custGeom>
              <a:avLst/>
              <a:gdLst/>
              <a:ahLst/>
              <a:cxnLst/>
              <a:rect l="l" t="t" r="r" b="b"/>
              <a:pathLst>
                <a:path w="32018" h="32028" extrusionOk="0">
                  <a:moveTo>
                    <a:pt x="16004" y="1"/>
                  </a:moveTo>
                  <a:cubicBezTo>
                    <a:pt x="13643" y="1"/>
                    <a:pt x="11356" y="513"/>
                    <a:pt x="9224" y="1511"/>
                  </a:cubicBezTo>
                  <a:cubicBezTo>
                    <a:pt x="8647" y="1776"/>
                    <a:pt x="8409" y="2462"/>
                    <a:pt x="8675" y="3030"/>
                  </a:cubicBezTo>
                  <a:cubicBezTo>
                    <a:pt x="8866" y="3446"/>
                    <a:pt x="9278" y="3691"/>
                    <a:pt x="9706" y="3691"/>
                  </a:cubicBezTo>
                  <a:cubicBezTo>
                    <a:pt x="9870" y="3691"/>
                    <a:pt x="10036" y="3655"/>
                    <a:pt x="10194" y="3579"/>
                  </a:cubicBezTo>
                  <a:cubicBezTo>
                    <a:pt x="12024" y="2728"/>
                    <a:pt x="13982" y="2288"/>
                    <a:pt x="16013" y="2288"/>
                  </a:cubicBezTo>
                  <a:cubicBezTo>
                    <a:pt x="23581" y="2288"/>
                    <a:pt x="29730" y="8447"/>
                    <a:pt x="29730" y="16014"/>
                  </a:cubicBezTo>
                  <a:cubicBezTo>
                    <a:pt x="29730" y="23581"/>
                    <a:pt x="23581" y="29740"/>
                    <a:pt x="16013" y="29740"/>
                  </a:cubicBezTo>
                  <a:cubicBezTo>
                    <a:pt x="8437" y="29740"/>
                    <a:pt x="2288" y="23581"/>
                    <a:pt x="2288" y="16014"/>
                  </a:cubicBezTo>
                  <a:cubicBezTo>
                    <a:pt x="2288" y="13983"/>
                    <a:pt x="2718" y="12024"/>
                    <a:pt x="3578" y="10204"/>
                  </a:cubicBezTo>
                  <a:cubicBezTo>
                    <a:pt x="3843" y="9627"/>
                    <a:pt x="3596" y="8950"/>
                    <a:pt x="3020" y="8675"/>
                  </a:cubicBezTo>
                  <a:cubicBezTo>
                    <a:pt x="2865" y="8603"/>
                    <a:pt x="2702" y="8569"/>
                    <a:pt x="2541" y="8569"/>
                  </a:cubicBezTo>
                  <a:cubicBezTo>
                    <a:pt x="2110" y="8569"/>
                    <a:pt x="1694" y="8814"/>
                    <a:pt x="1501" y="9234"/>
                  </a:cubicBezTo>
                  <a:cubicBezTo>
                    <a:pt x="503" y="11366"/>
                    <a:pt x="0" y="13644"/>
                    <a:pt x="0" y="16014"/>
                  </a:cubicBezTo>
                  <a:cubicBezTo>
                    <a:pt x="0" y="24844"/>
                    <a:pt x="7183" y="32027"/>
                    <a:pt x="16004" y="32027"/>
                  </a:cubicBezTo>
                  <a:cubicBezTo>
                    <a:pt x="24834" y="32027"/>
                    <a:pt x="32018" y="24844"/>
                    <a:pt x="32018" y="16014"/>
                  </a:cubicBezTo>
                  <a:cubicBezTo>
                    <a:pt x="32018" y="7184"/>
                    <a:pt x="24834" y="1"/>
                    <a:pt x="1600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-29154" y="630558"/>
              <a:ext cx="194916" cy="194916"/>
            </a:xfrm>
            <a:custGeom>
              <a:avLst/>
              <a:gdLst/>
              <a:ahLst/>
              <a:cxnLst/>
              <a:rect l="l" t="t" r="r" b="b"/>
              <a:pathLst>
                <a:path w="18302" h="18302" extrusionOk="0">
                  <a:moveTo>
                    <a:pt x="9160" y="2288"/>
                  </a:moveTo>
                  <a:cubicBezTo>
                    <a:pt x="12940" y="2288"/>
                    <a:pt x="16023" y="5372"/>
                    <a:pt x="16023" y="9151"/>
                  </a:cubicBezTo>
                  <a:cubicBezTo>
                    <a:pt x="16023" y="12939"/>
                    <a:pt x="12940" y="16014"/>
                    <a:pt x="9160" y="16014"/>
                  </a:cubicBezTo>
                  <a:cubicBezTo>
                    <a:pt x="5372" y="16014"/>
                    <a:pt x="2298" y="12939"/>
                    <a:pt x="2298" y="9151"/>
                  </a:cubicBezTo>
                  <a:cubicBezTo>
                    <a:pt x="2298" y="5372"/>
                    <a:pt x="5372" y="2288"/>
                    <a:pt x="9160" y="2288"/>
                  </a:cubicBezTo>
                  <a:close/>
                  <a:moveTo>
                    <a:pt x="9151" y="1"/>
                  </a:moveTo>
                  <a:cubicBezTo>
                    <a:pt x="4109" y="1"/>
                    <a:pt x="1" y="4109"/>
                    <a:pt x="1" y="9151"/>
                  </a:cubicBezTo>
                  <a:cubicBezTo>
                    <a:pt x="1" y="14202"/>
                    <a:pt x="4109" y="18301"/>
                    <a:pt x="9151" y="18301"/>
                  </a:cubicBezTo>
                  <a:cubicBezTo>
                    <a:pt x="14202" y="18301"/>
                    <a:pt x="18302" y="14202"/>
                    <a:pt x="18302" y="9151"/>
                  </a:cubicBezTo>
                  <a:cubicBezTo>
                    <a:pt x="18302" y="4109"/>
                    <a:pt x="14202" y="1"/>
                    <a:pt x="9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19580" y="679281"/>
              <a:ext cx="97458" cy="97469"/>
            </a:xfrm>
            <a:custGeom>
              <a:avLst/>
              <a:gdLst/>
              <a:ahLst/>
              <a:cxnLst/>
              <a:rect l="l" t="t" r="r" b="b"/>
              <a:pathLst>
                <a:path w="9151" h="9152" extrusionOk="0">
                  <a:moveTo>
                    <a:pt x="4575" y="2288"/>
                  </a:moveTo>
                  <a:cubicBezTo>
                    <a:pt x="5838" y="2288"/>
                    <a:pt x="6863" y="3313"/>
                    <a:pt x="6863" y="4576"/>
                  </a:cubicBezTo>
                  <a:cubicBezTo>
                    <a:pt x="6863" y="5839"/>
                    <a:pt x="5838" y="6864"/>
                    <a:pt x="4575" y="6864"/>
                  </a:cubicBezTo>
                  <a:cubicBezTo>
                    <a:pt x="3322" y="6864"/>
                    <a:pt x="2288" y="5839"/>
                    <a:pt x="2288" y="4576"/>
                  </a:cubicBezTo>
                  <a:cubicBezTo>
                    <a:pt x="2288" y="3313"/>
                    <a:pt x="3322" y="2288"/>
                    <a:pt x="4575" y="2288"/>
                  </a:cubicBezTo>
                  <a:close/>
                  <a:moveTo>
                    <a:pt x="4575" y="1"/>
                  </a:moveTo>
                  <a:cubicBezTo>
                    <a:pt x="2059" y="1"/>
                    <a:pt x="0" y="2060"/>
                    <a:pt x="0" y="4576"/>
                  </a:cubicBezTo>
                  <a:cubicBezTo>
                    <a:pt x="0" y="7102"/>
                    <a:pt x="2059" y="9151"/>
                    <a:pt x="4575" y="9151"/>
                  </a:cubicBezTo>
                  <a:cubicBezTo>
                    <a:pt x="7101" y="9151"/>
                    <a:pt x="9150" y="7102"/>
                    <a:pt x="9150" y="4576"/>
                  </a:cubicBezTo>
                  <a:cubicBezTo>
                    <a:pt x="9150" y="2060"/>
                    <a:pt x="7101" y="1"/>
                    <a:pt x="45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45"/>
            <p:cNvSpPr/>
            <p:nvPr/>
          </p:nvSpPr>
          <p:spPr>
            <a:xfrm>
              <a:off x="-244816" y="416226"/>
              <a:ext cx="626337" cy="623643"/>
            </a:xfrm>
            <a:custGeom>
              <a:avLst/>
              <a:gdLst/>
              <a:ahLst/>
              <a:cxnLst/>
              <a:rect l="l" t="t" r="r" b="b"/>
              <a:pathLst>
                <a:path w="58811" h="58558" extrusionOk="0">
                  <a:moveTo>
                    <a:pt x="29787" y="7545"/>
                  </a:moveTo>
                  <a:cubicBezTo>
                    <a:pt x="30155" y="7545"/>
                    <a:pt x="30750" y="7619"/>
                    <a:pt x="31616" y="7882"/>
                  </a:cubicBezTo>
                  <a:cubicBezTo>
                    <a:pt x="35367" y="9035"/>
                    <a:pt x="40263" y="12439"/>
                    <a:pt x="41974" y="16154"/>
                  </a:cubicBezTo>
                  <a:cubicBezTo>
                    <a:pt x="42161" y="16561"/>
                    <a:pt x="42558" y="16816"/>
                    <a:pt x="42998" y="16816"/>
                  </a:cubicBezTo>
                  <a:cubicBezTo>
                    <a:pt x="43052" y="16816"/>
                    <a:pt x="43108" y="16812"/>
                    <a:pt x="43163" y="16804"/>
                  </a:cubicBezTo>
                  <a:cubicBezTo>
                    <a:pt x="43658" y="16740"/>
                    <a:pt x="44060" y="16356"/>
                    <a:pt x="44143" y="15862"/>
                  </a:cubicBezTo>
                  <a:cubicBezTo>
                    <a:pt x="44353" y="14590"/>
                    <a:pt x="44637" y="14105"/>
                    <a:pt x="44756" y="13949"/>
                  </a:cubicBezTo>
                  <a:cubicBezTo>
                    <a:pt x="44975" y="14077"/>
                    <a:pt x="45479" y="14544"/>
                    <a:pt x="46101" y="15715"/>
                  </a:cubicBezTo>
                  <a:cubicBezTo>
                    <a:pt x="47931" y="19174"/>
                    <a:pt x="48992" y="25049"/>
                    <a:pt x="47574" y="28883"/>
                  </a:cubicBezTo>
                  <a:cubicBezTo>
                    <a:pt x="47400" y="29349"/>
                    <a:pt x="47556" y="29880"/>
                    <a:pt x="47949" y="30191"/>
                  </a:cubicBezTo>
                  <a:cubicBezTo>
                    <a:pt x="48155" y="30346"/>
                    <a:pt x="48399" y="30423"/>
                    <a:pt x="48644" y="30423"/>
                  </a:cubicBezTo>
                  <a:cubicBezTo>
                    <a:pt x="48878" y="30423"/>
                    <a:pt x="49111" y="30352"/>
                    <a:pt x="49313" y="30209"/>
                  </a:cubicBezTo>
                  <a:cubicBezTo>
                    <a:pt x="50365" y="29459"/>
                    <a:pt x="50905" y="29313"/>
                    <a:pt x="51097" y="29294"/>
                  </a:cubicBezTo>
                  <a:lnTo>
                    <a:pt x="51097" y="29294"/>
                  </a:lnTo>
                  <a:cubicBezTo>
                    <a:pt x="51161" y="29541"/>
                    <a:pt x="51188" y="30228"/>
                    <a:pt x="50804" y="31490"/>
                  </a:cubicBezTo>
                  <a:cubicBezTo>
                    <a:pt x="49651" y="35233"/>
                    <a:pt x="46238" y="40138"/>
                    <a:pt x="42532" y="41849"/>
                  </a:cubicBezTo>
                  <a:cubicBezTo>
                    <a:pt x="42075" y="42059"/>
                    <a:pt x="41809" y="42535"/>
                    <a:pt x="41873" y="43038"/>
                  </a:cubicBezTo>
                  <a:cubicBezTo>
                    <a:pt x="41946" y="43532"/>
                    <a:pt x="42331" y="43926"/>
                    <a:pt x="42825" y="44008"/>
                  </a:cubicBezTo>
                  <a:cubicBezTo>
                    <a:pt x="44097" y="44228"/>
                    <a:pt x="44582" y="44502"/>
                    <a:pt x="44737" y="44630"/>
                  </a:cubicBezTo>
                  <a:cubicBezTo>
                    <a:pt x="44600" y="44850"/>
                    <a:pt x="44133" y="45353"/>
                    <a:pt x="42971" y="45976"/>
                  </a:cubicBezTo>
                  <a:cubicBezTo>
                    <a:pt x="40625" y="47217"/>
                    <a:pt x="37167" y="48101"/>
                    <a:pt x="33988" y="48101"/>
                  </a:cubicBezTo>
                  <a:cubicBezTo>
                    <a:pt x="32481" y="48101"/>
                    <a:pt x="31037" y="47902"/>
                    <a:pt x="29804" y="47449"/>
                  </a:cubicBezTo>
                  <a:cubicBezTo>
                    <a:pt x="29671" y="47400"/>
                    <a:pt x="29534" y="47377"/>
                    <a:pt x="29399" y="47377"/>
                  </a:cubicBezTo>
                  <a:cubicBezTo>
                    <a:pt x="29049" y="47377"/>
                    <a:pt x="28713" y="47534"/>
                    <a:pt x="28495" y="47824"/>
                  </a:cubicBezTo>
                  <a:cubicBezTo>
                    <a:pt x="28193" y="48227"/>
                    <a:pt x="28184" y="48776"/>
                    <a:pt x="28477" y="49187"/>
                  </a:cubicBezTo>
                  <a:cubicBezTo>
                    <a:pt x="29227" y="50240"/>
                    <a:pt x="29365" y="50770"/>
                    <a:pt x="29392" y="50972"/>
                  </a:cubicBezTo>
                  <a:cubicBezTo>
                    <a:pt x="29311" y="50993"/>
                    <a:pt x="29184" y="51010"/>
                    <a:pt x="29004" y="51010"/>
                  </a:cubicBezTo>
                  <a:cubicBezTo>
                    <a:pt x="28635" y="51010"/>
                    <a:pt x="28046" y="50938"/>
                    <a:pt x="27196" y="50679"/>
                  </a:cubicBezTo>
                  <a:cubicBezTo>
                    <a:pt x="23444" y="49526"/>
                    <a:pt x="18549" y="46113"/>
                    <a:pt x="16838" y="42407"/>
                  </a:cubicBezTo>
                  <a:cubicBezTo>
                    <a:pt x="16655" y="41995"/>
                    <a:pt x="16243" y="41739"/>
                    <a:pt x="15804" y="41739"/>
                  </a:cubicBezTo>
                  <a:cubicBezTo>
                    <a:pt x="15749" y="41739"/>
                    <a:pt x="15703" y="41739"/>
                    <a:pt x="15648" y="41748"/>
                  </a:cubicBezTo>
                  <a:cubicBezTo>
                    <a:pt x="15154" y="41812"/>
                    <a:pt x="14751" y="42196"/>
                    <a:pt x="14669" y="42691"/>
                  </a:cubicBezTo>
                  <a:cubicBezTo>
                    <a:pt x="14459" y="43972"/>
                    <a:pt x="14175" y="44447"/>
                    <a:pt x="14056" y="44612"/>
                  </a:cubicBezTo>
                  <a:cubicBezTo>
                    <a:pt x="13836" y="44475"/>
                    <a:pt x="13333" y="44008"/>
                    <a:pt x="12711" y="42846"/>
                  </a:cubicBezTo>
                  <a:cubicBezTo>
                    <a:pt x="10881" y="39378"/>
                    <a:pt x="9819" y="33504"/>
                    <a:pt x="11238" y="29679"/>
                  </a:cubicBezTo>
                  <a:cubicBezTo>
                    <a:pt x="11411" y="29203"/>
                    <a:pt x="11256" y="28672"/>
                    <a:pt x="10862" y="28370"/>
                  </a:cubicBezTo>
                  <a:cubicBezTo>
                    <a:pt x="10656" y="28216"/>
                    <a:pt x="10412" y="28138"/>
                    <a:pt x="10168" y="28138"/>
                  </a:cubicBezTo>
                  <a:cubicBezTo>
                    <a:pt x="9934" y="28138"/>
                    <a:pt x="9700" y="28209"/>
                    <a:pt x="9499" y="28352"/>
                  </a:cubicBezTo>
                  <a:cubicBezTo>
                    <a:pt x="8447" y="29102"/>
                    <a:pt x="7907" y="29239"/>
                    <a:pt x="7715" y="29267"/>
                  </a:cubicBezTo>
                  <a:cubicBezTo>
                    <a:pt x="7651" y="29011"/>
                    <a:pt x="7623" y="28324"/>
                    <a:pt x="8007" y="27071"/>
                  </a:cubicBezTo>
                  <a:cubicBezTo>
                    <a:pt x="9160" y="23319"/>
                    <a:pt x="12574" y="18424"/>
                    <a:pt x="16279" y="16713"/>
                  </a:cubicBezTo>
                  <a:cubicBezTo>
                    <a:pt x="16737" y="16502"/>
                    <a:pt x="17002" y="16017"/>
                    <a:pt x="16938" y="15523"/>
                  </a:cubicBezTo>
                  <a:cubicBezTo>
                    <a:pt x="16865" y="15029"/>
                    <a:pt x="16481" y="14626"/>
                    <a:pt x="15987" y="14544"/>
                  </a:cubicBezTo>
                  <a:cubicBezTo>
                    <a:pt x="14715" y="14333"/>
                    <a:pt x="14230" y="14050"/>
                    <a:pt x="14074" y="13931"/>
                  </a:cubicBezTo>
                  <a:cubicBezTo>
                    <a:pt x="14211" y="13702"/>
                    <a:pt x="14678" y="13199"/>
                    <a:pt x="15840" y="12586"/>
                  </a:cubicBezTo>
                  <a:cubicBezTo>
                    <a:pt x="18190" y="11340"/>
                    <a:pt x="21640" y="10455"/>
                    <a:pt x="24813" y="10455"/>
                  </a:cubicBezTo>
                  <a:cubicBezTo>
                    <a:pt x="26324" y="10455"/>
                    <a:pt x="27771" y="10655"/>
                    <a:pt x="29008" y="11112"/>
                  </a:cubicBezTo>
                  <a:cubicBezTo>
                    <a:pt x="29138" y="11160"/>
                    <a:pt x="29272" y="11183"/>
                    <a:pt x="29404" y="11183"/>
                  </a:cubicBezTo>
                  <a:cubicBezTo>
                    <a:pt x="29757" y="11183"/>
                    <a:pt x="30097" y="11021"/>
                    <a:pt x="30316" y="10728"/>
                  </a:cubicBezTo>
                  <a:cubicBezTo>
                    <a:pt x="30618" y="10335"/>
                    <a:pt x="30627" y="9786"/>
                    <a:pt x="30335" y="9374"/>
                  </a:cubicBezTo>
                  <a:cubicBezTo>
                    <a:pt x="29584" y="8322"/>
                    <a:pt x="29447" y="7782"/>
                    <a:pt x="29420" y="7580"/>
                  </a:cubicBezTo>
                  <a:cubicBezTo>
                    <a:pt x="29497" y="7560"/>
                    <a:pt x="29618" y="7545"/>
                    <a:pt x="29787" y="7545"/>
                  </a:cubicBezTo>
                  <a:close/>
                  <a:moveTo>
                    <a:pt x="32394" y="0"/>
                  </a:moveTo>
                  <a:cubicBezTo>
                    <a:pt x="31890" y="0"/>
                    <a:pt x="31433" y="334"/>
                    <a:pt x="31295" y="846"/>
                  </a:cubicBezTo>
                  <a:cubicBezTo>
                    <a:pt x="31131" y="1459"/>
                    <a:pt x="31497" y="2081"/>
                    <a:pt x="32101" y="2246"/>
                  </a:cubicBezTo>
                  <a:cubicBezTo>
                    <a:pt x="36895" y="3527"/>
                    <a:pt x="41526" y="8175"/>
                    <a:pt x="43347" y="12128"/>
                  </a:cubicBezTo>
                  <a:cubicBezTo>
                    <a:pt x="43099" y="12339"/>
                    <a:pt x="42880" y="12604"/>
                    <a:pt x="42688" y="12943"/>
                  </a:cubicBezTo>
                  <a:cubicBezTo>
                    <a:pt x="39403" y="8550"/>
                    <a:pt x="33217" y="5357"/>
                    <a:pt x="29969" y="5265"/>
                  </a:cubicBezTo>
                  <a:cubicBezTo>
                    <a:pt x="29907" y="5263"/>
                    <a:pt x="29848" y="5262"/>
                    <a:pt x="29789" y="5262"/>
                  </a:cubicBezTo>
                  <a:cubicBezTo>
                    <a:pt x="29330" y="5262"/>
                    <a:pt x="28950" y="5325"/>
                    <a:pt x="28642" y="5430"/>
                  </a:cubicBezTo>
                  <a:cubicBezTo>
                    <a:pt x="26454" y="4481"/>
                    <a:pt x="23625" y="3954"/>
                    <a:pt x="20722" y="3954"/>
                  </a:cubicBezTo>
                  <a:cubicBezTo>
                    <a:pt x="20602" y="3954"/>
                    <a:pt x="20481" y="3955"/>
                    <a:pt x="20361" y="3957"/>
                  </a:cubicBezTo>
                  <a:cubicBezTo>
                    <a:pt x="16856" y="4012"/>
                    <a:pt x="13544" y="4835"/>
                    <a:pt x="11055" y="6272"/>
                  </a:cubicBezTo>
                  <a:cubicBezTo>
                    <a:pt x="10506" y="6592"/>
                    <a:pt x="10323" y="7288"/>
                    <a:pt x="10634" y="7837"/>
                  </a:cubicBezTo>
                  <a:cubicBezTo>
                    <a:pt x="10844" y="8203"/>
                    <a:pt x="11228" y="8413"/>
                    <a:pt x="11631" y="8413"/>
                  </a:cubicBezTo>
                  <a:cubicBezTo>
                    <a:pt x="11823" y="8413"/>
                    <a:pt x="12015" y="8358"/>
                    <a:pt x="12198" y="8258"/>
                  </a:cubicBezTo>
                  <a:cubicBezTo>
                    <a:pt x="14604" y="6868"/>
                    <a:pt x="17723" y="6260"/>
                    <a:pt x="20719" y="6260"/>
                  </a:cubicBezTo>
                  <a:cubicBezTo>
                    <a:pt x="23069" y="6260"/>
                    <a:pt x="25344" y="6633"/>
                    <a:pt x="27141" y="7297"/>
                  </a:cubicBezTo>
                  <a:cubicBezTo>
                    <a:pt x="27114" y="7617"/>
                    <a:pt x="27141" y="7965"/>
                    <a:pt x="27242" y="8331"/>
                  </a:cubicBezTo>
                  <a:cubicBezTo>
                    <a:pt x="26458" y="8218"/>
                    <a:pt x="25648" y="8166"/>
                    <a:pt x="24831" y="8166"/>
                  </a:cubicBezTo>
                  <a:cubicBezTo>
                    <a:pt x="19990" y="8166"/>
                    <a:pt x="14848" y="9989"/>
                    <a:pt x="12821" y="11899"/>
                  </a:cubicBezTo>
                  <a:cubicBezTo>
                    <a:pt x="12427" y="12265"/>
                    <a:pt x="12162" y="12622"/>
                    <a:pt x="11997" y="12961"/>
                  </a:cubicBezTo>
                  <a:cubicBezTo>
                    <a:pt x="9700" y="13867"/>
                    <a:pt x="7211" y="15596"/>
                    <a:pt x="5107" y="17774"/>
                  </a:cubicBezTo>
                  <a:cubicBezTo>
                    <a:pt x="2664" y="20290"/>
                    <a:pt x="907" y="23209"/>
                    <a:pt x="166" y="25991"/>
                  </a:cubicBezTo>
                  <a:cubicBezTo>
                    <a:pt x="1" y="26595"/>
                    <a:pt x="367" y="27226"/>
                    <a:pt x="971" y="27391"/>
                  </a:cubicBezTo>
                  <a:cubicBezTo>
                    <a:pt x="1071" y="27419"/>
                    <a:pt x="1172" y="27428"/>
                    <a:pt x="1273" y="27428"/>
                  </a:cubicBezTo>
                  <a:cubicBezTo>
                    <a:pt x="1776" y="27428"/>
                    <a:pt x="2234" y="27089"/>
                    <a:pt x="2371" y="26577"/>
                  </a:cubicBezTo>
                  <a:cubicBezTo>
                    <a:pt x="3661" y="21791"/>
                    <a:pt x="8300" y="17161"/>
                    <a:pt x="12253" y="15340"/>
                  </a:cubicBezTo>
                  <a:cubicBezTo>
                    <a:pt x="12464" y="15587"/>
                    <a:pt x="12729" y="15807"/>
                    <a:pt x="13068" y="15999"/>
                  </a:cubicBezTo>
                  <a:cubicBezTo>
                    <a:pt x="8675" y="19284"/>
                    <a:pt x="5482" y="25460"/>
                    <a:pt x="5390" y="28718"/>
                  </a:cubicBezTo>
                  <a:cubicBezTo>
                    <a:pt x="5372" y="29258"/>
                    <a:pt x="5445" y="29688"/>
                    <a:pt x="5564" y="30045"/>
                  </a:cubicBezTo>
                  <a:cubicBezTo>
                    <a:pt x="4576" y="32314"/>
                    <a:pt x="4036" y="35297"/>
                    <a:pt x="4091" y="38326"/>
                  </a:cubicBezTo>
                  <a:cubicBezTo>
                    <a:pt x="4137" y="41830"/>
                    <a:pt x="4960" y="45134"/>
                    <a:pt x="6406" y="47632"/>
                  </a:cubicBezTo>
                  <a:cubicBezTo>
                    <a:pt x="6617" y="47998"/>
                    <a:pt x="7001" y="48199"/>
                    <a:pt x="7394" y="48199"/>
                  </a:cubicBezTo>
                  <a:cubicBezTo>
                    <a:pt x="7587" y="48199"/>
                    <a:pt x="7788" y="48153"/>
                    <a:pt x="7962" y="48044"/>
                  </a:cubicBezTo>
                  <a:cubicBezTo>
                    <a:pt x="8511" y="47732"/>
                    <a:pt x="8703" y="47028"/>
                    <a:pt x="8383" y="46488"/>
                  </a:cubicBezTo>
                  <a:cubicBezTo>
                    <a:pt x="5903" y="42187"/>
                    <a:pt x="5912" y="35636"/>
                    <a:pt x="7422" y="31545"/>
                  </a:cubicBezTo>
                  <a:lnTo>
                    <a:pt x="7422" y="31545"/>
                  </a:lnTo>
                  <a:cubicBezTo>
                    <a:pt x="7490" y="31551"/>
                    <a:pt x="7560" y="31554"/>
                    <a:pt x="7632" y="31554"/>
                  </a:cubicBezTo>
                  <a:cubicBezTo>
                    <a:pt x="7892" y="31554"/>
                    <a:pt x="8170" y="31515"/>
                    <a:pt x="8465" y="31436"/>
                  </a:cubicBezTo>
                  <a:lnTo>
                    <a:pt x="8465" y="31436"/>
                  </a:lnTo>
                  <a:cubicBezTo>
                    <a:pt x="7687" y="36871"/>
                    <a:pt x="9792" y="43496"/>
                    <a:pt x="12025" y="45866"/>
                  </a:cubicBezTo>
                  <a:cubicBezTo>
                    <a:pt x="12400" y="46259"/>
                    <a:pt x="12757" y="46515"/>
                    <a:pt x="13086" y="46680"/>
                  </a:cubicBezTo>
                  <a:cubicBezTo>
                    <a:pt x="14001" y="48986"/>
                    <a:pt x="15721" y="51475"/>
                    <a:pt x="17899" y="53580"/>
                  </a:cubicBezTo>
                  <a:cubicBezTo>
                    <a:pt x="20415" y="56023"/>
                    <a:pt x="23334" y="57780"/>
                    <a:pt x="26116" y="58521"/>
                  </a:cubicBezTo>
                  <a:cubicBezTo>
                    <a:pt x="26217" y="58548"/>
                    <a:pt x="26318" y="58557"/>
                    <a:pt x="26409" y="58557"/>
                  </a:cubicBezTo>
                  <a:cubicBezTo>
                    <a:pt x="26921" y="58557"/>
                    <a:pt x="27379" y="58219"/>
                    <a:pt x="27516" y="57716"/>
                  </a:cubicBezTo>
                  <a:cubicBezTo>
                    <a:pt x="27681" y="57103"/>
                    <a:pt x="27315" y="56471"/>
                    <a:pt x="26711" y="56306"/>
                  </a:cubicBezTo>
                  <a:cubicBezTo>
                    <a:pt x="21916" y="55025"/>
                    <a:pt x="17286" y="50386"/>
                    <a:pt x="15465" y="46424"/>
                  </a:cubicBezTo>
                  <a:cubicBezTo>
                    <a:pt x="15712" y="46223"/>
                    <a:pt x="15932" y="45948"/>
                    <a:pt x="16124" y="45619"/>
                  </a:cubicBezTo>
                  <a:cubicBezTo>
                    <a:pt x="19409" y="50002"/>
                    <a:pt x="25595" y="53204"/>
                    <a:pt x="28843" y="53296"/>
                  </a:cubicBezTo>
                  <a:lnTo>
                    <a:pt x="28999" y="53296"/>
                  </a:lnTo>
                  <a:cubicBezTo>
                    <a:pt x="29465" y="53296"/>
                    <a:pt x="29859" y="53232"/>
                    <a:pt x="30170" y="53122"/>
                  </a:cubicBezTo>
                  <a:cubicBezTo>
                    <a:pt x="32357" y="54074"/>
                    <a:pt x="35184" y="54604"/>
                    <a:pt x="38085" y="54604"/>
                  </a:cubicBezTo>
                  <a:cubicBezTo>
                    <a:pt x="38204" y="54604"/>
                    <a:pt x="38332" y="54595"/>
                    <a:pt x="38451" y="54595"/>
                  </a:cubicBezTo>
                  <a:cubicBezTo>
                    <a:pt x="41956" y="54540"/>
                    <a:pt x="45268" y="53717"/>
                    <a:pt x="47757" y="52280"/>
                  </a:cubicBezTo>
                  <a:cubicBezTo>
                    <a:pt x="48306" y="51969"/>
                    <a:pt x="48489" y="51265"/>
                    <a:pt x="48178" y="50716"/>
                  </a:cubicBezTo>
                  <a:cubicBezTo>
                    <a:pt x="47963" y="50354"/>
                    <a:pt x="47580" y="50148"/>
                    <a:pt x="47186" y="50148"/>
                  </a:cubicBezTo>
                  <a:cubicBezTo>
                    <a:pt x="46992" y="50148"/>
                    <a:pt x="46794" y="50198"/>
                    <a:pt x="46613" y="50304"/>
                  </a:cubicBezTo>
                  <a:cubicBezTo>
                    <a:pt x="44208" y="51694"/>
                    <a:pt x="41089" y="52302"/>
                    <a:pt x="38092" y="52302"/>
                  </a:cubicBezTo>
                  <a:cubicBezTo>
                    <a:pt x="35743" y="52302"/>
                    <a:pt x="33468" y="51928"/>
                    <a:pt x="31671" y="51265"/>
                  </a:cubicBezTo>
                  <a:cubicBezTo>
                    <a:pt x="31698" y="50944"/>
                    <a:pt x="31671" y="50597"/>
                    <a:pt x="31570" y="50221"/>
                  </a:cubicBezTo>
                  <a:lnTo>
                    <a:pt x="31570" y="50221"/>
                  </a:lnTo>
                  <a:cubicBezTo>
                    <a:pt x="32356" y="50334"/>
                    <a:pt x="33168" y="50386"/>
                    <a:pt x="33989" y="50386"/>
                  </a:cubicBezTo>
                  <a:cubicBezTo>
                    <a:pt x="38827" y="50386"/>
                    <a:pt x="43965" y="48571"/>
                    <a:pt x="45991" y="46662"/>
                  </a:cubicBezTo>
                  <a:cubicBezTo>
                    <a:pt x="46384" y="46287"/>
                    <a:pt x="46650" y="45930"/>
                    <a:pt x="46815" y="45600"/>
                  </a:cubicBezTo>
                  <a:cubicBezTo>
                    <a:pt x="49120" y="44685"/>
                    <a:pt x="51600" y="42956"/>
                    <a:pt x="53705" y="40787"/>
                  </a:cubicBezTo>
                  <a:cubicBezTo>
                    <a:pt x="56148" y="38271"/>
                    <a:pt x="57905" y="35352"/>
                    <a:pt x="58646" y="32570"/>
                  </a:cubicBezTo>
                  <a:cubicBezTo>
                    <a:pt x="58811" y="31957"/>
                    <a:pt x="58454" y="31335"/>
                    <a:pt x="57841" y="31170"/>
                  </a:cubicBezTo>
                  <a:cubicBezTo>
                    <a:pt x="57740" y="31143"/>
                    <a:pt x="57638" y="31130"/>
                    <a:pt x="57539" y="31130"/>
                  </a:cubicBezTo>
                  <a:cubicBezTo>
                    <a:pt x="57035" y="31130"/>
                    <a:pt x="56578" y="31463"/>
                    <a:pt x="56441" y="31975"/>
                  </a:cubicBezTo>
                  <a:cubicBezTo>
                    <a:pt x="55151" y="36770"/>
                    <a:pt x="50511" y="41400"/>
                    <a:pt x="46558" y="43221"/>
                  </a:cubicBezTo>
                  <a:cubicBezTo>
                    <a:pt x="46348" y="42974"/>
                    <a:pt x="46082" y="42755"/>
                    <a:pt x="45744" y="42562"/>
                  </a:cubicBezTo>
                  <a:cubicBezTo>
                    <a:pt x="50136" y="39277"/>
                    <a:pt x="53330" y="33092"/>
                    <a:pt x="53421" y="29834"/>
                  </a:cubicBezTo>
                  <a:cubicBezTo>
                    <a:pt x="53439" y="29304"/>
                    <a:pt x="53366" y="28864"/>
                    <a:pt x="53256" y="28517"/>
                  </a:cubicBezTo>
                  <a:cubicBezTo>
                    <a:pt x="54236" y="26238"/>
                    <a:pt x="54775" y="23264"/>
                    <a:pt x="54730" y="20235"/>
                  </a:cubicBezTo>
                  <a:cubicBezTo>
                    <a:pt x="54675" y="16722"/>
                    <a:pt x="53851" y="13418"/>
                    <a:pt x="52405" y="10929"/>
                  </a:cubicBezTo>
                  <a:cubicBezTo>
                    <a:pt x="52197" y="10561"/>
                    <a:pt x="51815" y="10357"/>
                    <a:pt x="51420" y="10357"/>
                  </a:cubicBezTo>
                  <a:cubicBezTo>
                    <a:pt x="51227" y="10357"/>
                    <a:pt x="51030" y="10406"/>
                    <a:pt x="50850" y="10509"/>
                  </a:cubicBezTo>
                  <a:cubicBezTo>
                    <a:pt x="50301" y="10829"/>
                    <a:pt x="50109" y="11524"/>
                    <a:pt x="50429" y="12073"/>
                  </a:cubicBezTo>
                  <a:cubicBezTo>
                    <a:pt x="52909" y="16365"/>
                    <a:pt x="52900" y="22926"/>
                    <a:pt x="51390" y="27007"/>
                  </a:cubicBezTo>
                  <a:cubicBezTo>
                    <a:pt x="51321" y="27001"/>
                    <a:pt x="51251" y="26998"/>
                    <a:pt x="51180" y="26998"/>
                  </a:cubicBezTo>
                  <a:cubicBezTo>
                    <a:pt x="50919" y="26998"/>
                    <a:pt x="50641" y="27037"/>
                    <a:pt x="50347" y="27117"/>
                  </a:cubicBezTo>
                  <a:cubicBezTo>
                    <a:pt x="51134" y="21690"/>
                    <a:pt x="49020" y="15065"/>
                    <a:pt x="46787" y="12695"/>
                  </a:cubicBezTo>
                  <a:cubicBezTo>
                    <a:pt x="46412" y="12302"/>
                    <a:pt x="46055" y="12037"/>
                    <a:pt x="45726" y="11872"/>
                  </a:cubicBezTo>
                  <a:cubicBezTo>
                    <a:pt x="44811" y="9566"/>
                    <a:pt x="43090" y="7086"/>
                    <a:pt x="40912" y="4982"/>
                  </a:cubicBezTo>
                  <a:cubicBezTo>
                    <a:pt x="38396" y="2539"/>
                    <a:pt x="35477" y="782"/>
                    <a:pt x="32695" y="40"/>
                  </a:cubicBezTo>
                  <a:cubicBezTo>
                    <a:pt x="32594" y="13"/>
                    <a:pt x="32493" y="0"/>
                    <a:pt x="323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45"/>
            <p:cNvSpPr/>
            <p:nvPr/>
          </p:nvSpPr>
          <p:spPr>
            <a:xfrm>
              <a:off x="-57025" y="603879"/>
              <a:ext cx="26817" cy="24357"/>
            </a:xfrm>
            <a:custGeom>
              <a:avLst/>
              <a:gdLst/>
              <a:ahLst/>
              <a:cxnLst/>
              <a:rect l="l" t="t" r="r" b="b"/>
              <a:pathLst>
                <a:path w="2518" h="2287" extrusionOk="0">
                  <a:moveTo>
                    <a:pt x="1259" y="1"/>
                  </a:moveTo>
                  <a:cubicBezTo>
                    <a:pt x="966" y="1"/>
                    <a:pt x="673" y="113"/>
                    <a:pt x="449" y="337"/>
                  </a:cubicBezTo>
                  <a:cubicBezTo>
                    <a:pt x="1" y="785"/>
                    <a:pt x="1" y="1508"/>
                    <a:pt x="449" y="1957"/>
                  </a:cubicBezTo>
                  <a:cubicBezTo>
                    <a:pt x="678" y="2176"/>
                    <a:pt x="962" y="2286"/>
                    <a:pt x="1254" y="2286"/>
                  </a:cubicBezTo>
                  <a:cubicBezTo>
                    <a:pt x="1556" y="2286"/>
                    <a:pt x="1849" y="2176"/>
                    <a:pt x="2069" y="1957"/>
                  </a:cubicBezTo>
                  <a:cubicBezTo>
                    <a:pt x="2517" y="1508"/>
                    <a:pt x="2517" y="785"/>
                    <a:pt x="2069" y="337"/>
                  </a:cubicBezTo>
                  <a:cubicBezTo>
                    <a:pt x="1845" y="113"/>
                    <a:pt x="1552" y="1"/>
                    <a:pt x="12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8" name="Google Shape;1288;p45"/>
          <p:cNvGrpSpPr/>
          <p:nvPr/>
        </p:nvGrpSpPr>
        <p:grpSpPr>
          <a:xfrm rot="-5024568">
            <a:off x="904769" y="-208742"/>
            <a:ext cx="1482801" cy="1348196"/>
            <a:chOff x="2650625" y="4185475"/>
            <a:chExt cx="449175" cy="408400"/>
          </a:xfrm>
        </p:grpSpPr>
        <p:sp>
          <p:nvSpPr>
            <p:cNvPr id="1289" name="Google Shape;1289;p45"/>
            <p:cNvSpPr/>
            <p:nvPr/>
          </p:nvSpPr>
          <p:spPr>
            <a:xfrm>
              <a:off x="2665500" y="4198200"/>
              <a:ext cx="425375" cy="382100"/>
            </a:xfrm>
            <a:custGeom>
              <a:avLst/>
              <a:gdLst/>
              <a:ahLst/>
              <a:cxnLst/>
              <a:rect l="l" t="t" r="r" b="b"/>
              <a:pathLst>
                <a:path w="17015" h="15284" extrusionOk="0">
                  <a:moveTo>
                    <a:pt x="5346" y="1039"/>
                  </a:moveTo>
                  <a:cubicBezTo>
                    <a:pt x="5358" y="1051"/>
                    <a:pt x="5382" y="1051"/>
                    <a:pt x="5394" y="1063"/>
                  </a:cubicBezTo>
                  <a:cubicBezTo>
                    <a:pt x="5418" y="1087"/>
                    <a:pt x="5442" y="1110"/>
                    <a:pt x="5465" y="1146"/>
                  </a:cubicBezTo>
                  <a:cubicBezTo>
                    <a:pt x="5489" y="1158"/>
                    <a:pt x="5501" y="1182"/>
                    <a:pt x="5513" y="1218"/>
                  </a:cubicBezTo>
                  <a:cubicBezTo>
                    <a:pt x="5525" y="1229"/>
                    <a:pt x="5525" y="1253"/>
                    <a:pt x="5537" y="1277"/>
                  </a:cubicBezTo>
                  <a:cubicBezTo>
                    <a:pt x="5525" y="1289"/>
                    <a:pt x="5525" y="1301"/>
                    <a:pt x="5525" y="1313"/>
                  </a:cubicBezTo>
                  <a:cubicBezTo>
                    <a:pt x="5501" y="1301"/>
                    <a:pt x="5489" y="1289"/>
                    <a:pt x="5477" y="1277"/>
                  </a:cubicBezTo>
                  <a:cubicBezTo>
                    <a:pt x="5465" y="1277"/>
                    <a:pt x="5465" y="1265"/>
                    <a:pt x="5454" y="1265"/>
                  </a:cubicBezTo>
                  <a:cubicBezTo>
                    <a:pt x="5430" y="1241"/>
                    <a:pt x="5406" y="1229"/>
                    <a:pt x="5382" y="1218"/>
                  </a:cubicBezTo>
                  <a:cubicBezTo>
                    <a:pt x="5382" y="1206"/>
                    <a:pt x="5382" y="1194"/>
                    <a:pt x="5370" y="1170"/>
                  </a:cubicBezTo>
                  <a:cubicBezTo>
                    <a:pt x="5358" y="1134"/>
                    <a:pt x="5346" y="1110"/>
                    <a:pt x="5323" y="1087"/>
                  </a:cubicBezTo>
                  <a:cubicBezTo>
                    <a:pt x="5311" y="1087"/>
                    <a:pt x="5299" y="1075"/>
                    <a:pt x="5299" y="1075"/>
                  </a:cubicBezTo>
                  <a:lnTo>
                    <a:pt x="5287" y="1063"/>
                  </a:lnTo>
                  <a:lnTo>
                    <a:pt x="5263" y="1063"/>
                  </a:lnTo>
                  <a:cubicBezTo>
                    <a:pt x="5299" y="1051"/>
                    <a:pt x="5323" y="1039"/>
                    <a:pt x="5346" y="1039"/>
                  </a:cubicBezTo>
                  <a:close/>
                  <a:moveTo>
                    <a:pt x="5358" y="1396"/>
                  </a:moveTo>
                  <a:cubicBezTo>
                    <a:pt x="5382" y="1420"/>
                    <a:pt x="5394" y="1432"/>
                    <a:pt x="5418" y="1456"/>
                  </a:cubicBezTo>
                  <a:cubicBezTo>
                    <a:pt x="5394" y="1468"/>
                    <a:pt x="5382" y="1479"/>
                    <a:pt x="5370" y="1479"/>
                  </a:cubicBezTo>
                  <a:cubicBezTo>
                    <a:pt x="5358" y="1491"/>
                    <a:pt x="5346" y="1491"/>
                    <a:pt x="5334" y="1491"/>
                  </a:cubicBezTo>
                  <a:lnTo>
                    <a:pt x="5311" y="1491"/>
                  </a:lnTo>
                  <a:cubicBezTo>
                    <a:pt x="5287" y="1491"/>
                    <a:pt x="5275" y="1479"/>
                    <a:pt x="5251" y="1479"/>
                  </a:cubicBezTo>
                  <a:cubicBezTo>
                    <a:pt x="5239" y="1468"/>
                    <a:pt x="5227" y="1468"/>
                    <a:pt x="5215" y="1468"/>
                  </a:cubicBezTo>
                  <a:lnTo>
                    <a:pt x="5215" y="1456"/>
                  </a:lnTo>
                  <a:lnTo>
                    <a:pt x="5239" y="1456"/>
                  </a:lnTo>
                  <a:cubicBezTo>
                    <a:pt x="5263" y="1456"/>
                    <a:pt x="5275" y="1456"/>
                    <a:pt x="5287" y="1444"/>
                  </a:cubicBezTo>
                  <a:cubicBezTo>
                    <a:pt x="5311" y="1432"/>
                    <a:pt x="5323" y="1432"/>
                    <a:pt x="5334" y="1420"/>
                  </a:cubicBezTo>
                  <a:cubicBezTo>
                    <a:pt x="5334" y="1408"/>
                    <a:pt x="5346" y="1408"/>
                    <a:pt x="5358" y="1396"/>
                  </a:cubicBezTo>
                  <a:close/>
                  <a:moveTo>
                    <a:pt x="89" y="1"/>
                  </a:moveTo>
                  <a:cubicBezTo>
                    <a:pt x="48" y="1"/>
                    <a:pt x="11" y="32"/>
                    <a:pt x="0" y="63"/>
                  </a:cubicBezTo>
                  <a:cubicBezTo>
                    <a:pt x="0" y="86"/>
                    <a:pt x="0" y="110"/>
                    <a:pt x="12" y="122"/>
                  </a:cubicBezTo>
                  <a:cubicBezTo>
                    <a:pt x="24" y="146"/>
                    <a:pt x="48" y="158"/>
                    <a:pt x="60" y="158"/>
                  </a:cubicBezTo>
                  <a:cubicBezTo>
                    <a:pt x="191" y="194"/>
                    <a:pt x="310" y="217"/>
                    <a:pt x="489" y="253"/>
                  </a:cubicBezTo>
                  <a:lnTo>
                    <a:pt x="572" y="277"/>
                  </a:lnTo>
                  <a:lnTo>
                    <a:pt x="584" y="277"/>
                  </a:lnTo>
                  <a:cubicBezTo>
                    <a:pt x="643" y="289"/>
                    <a:pt x="703" y="301"/>
                    <a:pt x="751" y="313"/>
                  </a:cubicBezTo>
                  <a:cubicBezTo>
                    <a:pt x="834" y="325"/>
                    <a:pt x="905" y="348"/>
                    <a:pt x="977" y="360"/>
                  </a:cubicBezTo>
                  <a:cubicBezTo>
                    <a:pt x="1132" y="384"/>
                    <a:pt x="1286" y="408"/>
                    <a:pt x="1429" y="444"/>
                  </a:cubicBezTo>
                  <a:lnTo>
                    <a:pt x="1465" y="456"/>
                  </a:lnTo>
                  <a:lnTo>
                    <a:pt x="1501" y="456"/>
                  </a:lnTo>
                  <a:cubicBezTo>
                    <a:pt x="1715" y="503"/>
                    <a:pt x="1929" y="539"/>
                    <a:pt x="2144" y="587"/>
                  </a:cubicBezTo>
                  <a:cubicBezTo>
                    <a:pt x="2215" y="598"/>
                    <a:pt x="2275" y="610"/>
                    <a:pt x="2334" y="622"/>
                  </a:cubicBezTo>
                  <a:lnTo>
                    <a:pt x="2417" y="646"/>
                  </a:lnTo>
                  <a:lnTo>
                    <a:pt x="2525" y="658"/>
                  </a:lnTo>
                  <a:cubicBezTo>
                    <a:pt x="2596" y="682"/>
                    <a:pt x="2667" y="694"/>
                    <a:pt x="2739" y="706"/>
                  </a:cubicBezTo>
                  <a:lnTo>
                    <a:pt x="2882" y="741"/>
                  </a:lnTo>
                  <a:cubicBezTo>
                    <a:pt x="3037" y="777"/>
                    <a:pt x="3191" y="813"/>
                    <a:pt x="3346" y="848"/>
                  </a:cubicBezTo>
                  <a:cubicBezTo>
                    <a:pt x="3560" y="896"/>
                    <a:pt x="3787" y="944"/>
                    <a:pt x="4037" y="1015"/>
                  </a:cubicBezTo>
                  <a:cubicBezTo>
                    <a:pt x="4227" y="1051"/>
                    <a:pt x="4430" y="1110"/>
                    <a:pt x="4620" y="1158"/>
                  </a:cubicBezTo>
                  <a:cubicBezTo>
                    <a:pt x="4715" y="1182"/>
                    <a:pt x="4811" y="1206"/>
                    <a:pt x="4906" y="1229"/>
                  </a:cubicBezTo>
                  <a:cubicBezTo>
                    <a:pt x="4906" y="1241"/>
                    <a:pt x="4906" y="1253"/>
                    <a:pt x="4906" y="1265"/>
                  </a:cubicBezTo>
                  <a:cubicBezTo>
                    <a:pt x="4906" y="1301"/>
                    <a:pt x="4918" y="1325"/>
                    <a:pt x="4930" y="1360"/>
                  </a:cubicBezTo>
                  <a:cubicBezTo>
                    <a:pt x="4953" y="1408"/>
                    <a:pt x="4977" y="1456"/>
                    <a:pt x="5013" y="1503"/>
                  </a:cubicBezTo>
                  <a:cubicBezTo>
                    <a:pt x="5049" y="1539"/>
                    <a:pt x="5096" y="1575"/>
                    <a:pt x="5156" y="1610"/>
                  </a:cubicBezTo>
                  <a:lnTo>
                    <a:pt x="5180" y="1610"/>
                  </a:lnTo>
                  <a:cubicBezTo>
                    <a:pt x="5204" y="1634"/>
                    <a:pt x="5239" y="1646"/>
                    <a:pt x="5275" y="1646"/>
                  </a:cubicBezTo>
                  <a:lnTo>
                    <a:pt x="5323" y="1646"/>
                  </a:lnTo>
                  <a:cubicBezTo>
                    <a:pt x="5333" y="1650"/>
                    <a:pt x="5342" y="1651"/>
                    <a:pt x="5351" y="1651"/>
                  </a:cubicBezTo>
                  <a:cubicBezTo>
                    <a:pt x="5373" y="1651"/>
                    <a:pt x="5393" y="1643"/>
                    <a:pt x="5418" y="1634"/>
                  </a:cubicBezTo>
                  <a:cubicBezTo>
                    <a:pt x="5442" y="1634"/>
                    <a:pt x="5477" y="1622"/>
                    <a:pt x="5513" y="1599"/>
                  </a:cubicBezTo>
                  <a:cubicBezTo>
                    <a:pt x="5513" y="1599"/>
                    <a:pt x="5525" y="1587"/>
                    <a:pt x="5537" y="1587"/>
                  </a:cubicBezTo>
                  <a:lnTo>
                    <a:pt x="5561" y="1622"/>
                  </a:lnTo>
                  <a:lnTo>
                    <a:pt x="5585" y="1646"/>
                  </a:lnTo>
                  <a:lnTo>
                    <a:pt x="5596" y="1670"/>
                  </a:lnTo>
                  <a:lnTo>
                    <a:pt x="5656" y="1729"/>
                  </a:lnTo>
                  <a:lnTo>
                    <a:pt x="5704" y="1801"/>
                  </a:lnTo>
                  <a:lnTo>
                    <a:pt x="5739" y="1849"/>
                  </a:lnTo>
                  <a:lnTo>
                    <a:pt x="5763" y="1872"/>
                  </a:lnTo>
                  <a:cubicBezTo>
                    <a:pt x="5811" y="1920"/>
                    <a:pt x="5858" y="1980"/>
                    <a:pt x="5906" y="2039"/>
                  </a:cubicBezTo>
                  <a:lnTo>
                    <a:pt x="6156" y="2349"/>
                  </a:lnTo>
                  <a:lnTo>
                    <a:pt x="6204" y="2396"/>
                  </a:lnTo>
                  <a:lnTo>
                    <a:pt x="6216" y="2408"/>
                  </a:lnTo>
                  <a:cubicBezTo>
                    <a:pt x="6251" y="2444"/>
                    <a:pt x="6275" y="2491"/>
                    <a:pt x="6323" y="2527"/>
                  </a:cubicBezTo>
                  <a:cubicBezTo>
                    <a:pt x="6644" y="2884"/>
                    <a:pt x="6966" y="3253"/>
                    <a:pt x="7287" y="3611"/>
                  </a:cubicBezTo>
                  <a:cubicBezTo>
                    <a:pt x="7299" y="3623"/>
                    <a:pt x="7323" y="3646"/>
                    <a:pt x="7335" y="3670"/>
                  </a:cubicBezTo>
                  <a:cubicBezTo>
                    <a:pt x="7370" y="3706"/>
                    <a:pt x="7406" y="3742"/>
                    <a:pt x="7430" y="3777"/>
                  </a:cubicBezTo>
                  <a:lnTo>
                    <a:pt x="7513" y="3873"/>
                  </a:lnTo>
                  <a:lnTo>
                    <a:pt x="7597" y="3968"/>
                  </a:lnTo>
                  <a:lnTo>
                    <a:pt x="8180" y="4647"/>
                  </a:lnTo>
                  <a:cubicBezTo>
                    <a:pt x="8240" y="4730"/>
                    <a:pt x="8311" y="4813"/>
                    <a:pt x="8371" y="4897"/>
                  </a:cubicBezTo>
                  <a:lnTo>
                    <a:pt x="8382" y="4897"/>
                  </a:lnTo>
                  <a:lnTo>
                    <a:pt x="8442" y="4980"/>
                  </a:lnTo>
                  <a:lnTo>
                    <a:pt x="9025" y="5682"/>
                  </a:lnTo>
                  <a:cubicBezTo>
                    <a:pt x="9228" y="5932"/>
                    <a:pt x="9430" y="6182"/>
                    <a:pt x="9621" y="6421"/>
                  </a:cubicBezTo>
                  <a:lnTo>
                    <a:pt x="9835" y="6682"/>
                  </a:lnTo>
                  <a:lnTo>
                    <a:pt x="10561" y="7599"/>
                  </a:lnTo>
                  <a:cubicBezTo>
                    <a:pt x="10645" y="7683"/>
                    <a:pt x="10716" y="7778"/>
                    <a:pt x="10788" y="7873"/>
                  </a:cubicBezTo>
                  <a:lnTo>
                    <a:pt x="10811" y="7909"/>
                  </a:lnTo>
                  <a:cubicBezTo>
                    <a:pt x="10942" y="8076"/>
                    <a:pt x="11073" y="8230"/>
                    <a:pt x="11204" y="8397"/>
                  </a:cubicBezTo>
                  <a:cubicBezTo>
                    <a:pt x="11526" y="8790"/>
                    <a:pt x="11847" y="9195"/>
                    <a:pt x="12157" y="9588"/>
                  </a:cubicBezTo>
                  <a:cubicBezTo>
                    <a:pt x="12181" y="9623"/>
                    <a:pt x="12204" y="9647"/>
                    <a:pt x="12228" y="9683"/>
                  </a:cubicBezTo>
                  <a:lnTo>
                    <a:pt x="12240" y="9683"/>
                  </a:lnTo>
                  <a:lnTo>
                    <a:pt x="12276" y="9730"/>
                  </a:lnTo>
                  <a:lnTo>
                    <a:pt x="12490" y="9992"/>
                  </a:lnTo>
                  <a:lnTo>
                    <a:pt x="12550" y="10052"/>
                  </a:lnTo>
                  <a:lnTo>
                    <a:pt x="12907" y="10469"/>
                  </a:lnTo>
                  <a:lnTo>
                    <a:pt x="13062" y="10659"/>
                  </a:lnTo>
                  <a:cubicBezTo>
                    <a:pt x="13133" y="10754"/>
                    <a:pt x="13216" y="10850"/>
                    <a:pt x="13300" y="10933"/>
                  </a:cubicBezTo>
                  <a:lnTo>
                    <a:pt x="13383" y="11052"/>
                  </a:lnTo>
                  <a:lnTo>
                    <a:pt x="13895" y="11659"/>
                  </a:lnTo>
                  <a:lnTo>
                    <a:pt x="13907" y="11671"/>
                  </a:lnTo>
                  <a:lnTo>
                    <a:pt x="14324" y="12207"/>
                  </a:lnTo>
                  <a:cubicBezTo>
                    <a:pt x="14359" y="12255"/>
                    <a:pt x="14395" y="12302"/>
                    <a:pt x="14431" y="12338"/>
                  </a:cubicBezTo>
                  <a:cubicBezTo>
                    <a:pt x="14502" y="12433"/>
                    <a:pt x="14598" y="12540"/>
                    <a:pt x="14681" y="12648"/>
                  </a:cubicBezTo>
                  <a:lnTo>
                    <a:pt x="14776" y="12778"/>
                  </a:lnTo>
                  <a:lnTo>
                    <a:pt x="15205" y="13290"/>
                  </a:lnTo>
                  <a:cubicBezTo>
                    <a:pt x="15300" y="13410"/>
                    <a:pt x="15407" y="13529"/>
                    <a:pt x="15491" y="13636"/>
                  </a:cubicBezTo>
                  <a:lnTo>
                    <a:pt x="15598" y="13755"/>
                  </a:lnTo>
                  <a:cubicBezTo>
                    <a:pt x="15681" y="13862"/>
                    <a:pt x="15776" y="13969"/>
                    <a:pt x="15860" y="14076"/>
                  </a:cubicBezTo>
                  <a:lnTo>
                    <a:pt x="15943" y="14160"/>
                  </a:lnTo>
                  <a:cubicBezTo>
                    <a:pt x="16038" y="14279"/>
                    <a:pt x="16133" y="14398"/>
                    <a:pt x="16241" y="14517"/>
                  </a:cubicBezTo>
                  <a:cubicBezTo>
                    <a:pt x="16336" y="14636"/>
                    <a:pt x="16443" y="14755"/>
                    <a:pt x="16538" y="14874"/>
                  </a:cubicBezTo>
                  <a:cubicBezTo>
                    <a:pt x="16574" y="14910"/>
                    <a:pt x="16598" y="14945"/>
                    <a:pt x="16634" y="14981"/>
                  </a:cubicBezTo>
                  <a:lnTo>
                    <a:pt x="16681" y="15041"/>
                  </a:lnTo>
                  <a:lnTo>
                    <a:pt x="16753" y="15124"/>
                  </a:lnTo>
                  <a:lnTo>
                    <a:pt x="16764" y="15148"/>
                  </a:lnTo>
                  <a:cubicBezTo>
                    <a:pt x="16788" y="15172"/>
                    <a:pt x="16812" y="15207"/>
                    <a:pt x="16836" y="15231"/>
                  </a:cubicBezTo>
                  <a:lnTo>
                    <a:pt x="16848" y="15243"/>
                  </a:lnTo>
                  <a:cubicBezTo>
                    <a:pt x="16848" y="15255"/>
                    <a:pt x="16872" y="15279"/>
                    <a:pt x="16895" y="15279"/>
                  </a:cubicBezTo>
                  <a:cubicBezTo>
                    <a:pt x="16902" y="15282"/>
                    <a:pt x="16909" y="15284"/>
                    <a:pt x="16916" y="15284"/>
                  </a:cubicBezTo>
                  <a:cubicBezTo>
                    <a:pt x="16933" y="15284"/>
                    <a:pt x="16950" y="15275"/>
                    <a:pt x="16967" y="15267"/>
                  </a:cubicBezTo>
                  <a:cubicBezTo>
                    <a:pt x="16979" y="15255"/>
                    <a:pt x="17003" y="15243"/>
                    <a:pt x="17003" y="15219"/>
                  </a:cubicBezTo>
                  <a:cubicBezTo>
                    <a:pt x="17015" y="15195"/>
                    <a:pt x="17003" y="15172"/>
                    <a:pt x="16991" y="15148"/>
                  </a:cubicBezTo>
                  <a:cubicBezTo>
                    <a:pt x="16979" y="15124"/>
                    <a:pt x="16967" y="15112"/>
                    <a:pt x="16943" y="15088"/>
                  </a:cubicBezTo>
                  <a:cubicBezTo>
                    <a:pt x="16943" y="15076"/>
                    <a:pt x="16943" y="15076"/>
                    <a:pt x="16931" y="15076"/>
                  </a:cubicBezTo>
                  <a:lnTo>
                    <a:pt x="16907" y="15053"/>
                  </a:lnTo>
                  <a:lnTo>
                    <a:pt x="16884" y="15017"/>
                  </a:lnTo>
                  <a:lnTo>
                    <a:pt x="16872" y="14993"/>
                  </a:lnTo>
                  <a:cubicBezTo>
                    <a:pt x="16836" y="14969"/>
                    <a:pt x="16812" y="14934"/>
                    <a:pt x="16788" y="14898"/>
                  </a:cubicBezTo>
                  <a:lnTo>
                    <a:pt x="16681" y="14779"/>
                  </a:lnTo>
                  <a:lnTo>
                    <a:pt x="16586" y="14648"/>
                  </a:lnTo>
                  <a:cubicBezTo>
                    <a:pt x="16455" y="14505"/>
                    <a:pt x="16336" y="14362"/>
                    <a:pt x="16181" y="14183"/>
                  </a:cubicBezTo>
                  <a:lnTo>
                    <a:pt x="16122" y="14112"/>
                  </a:lnTo>
                  <a:cubicBezTo>
                    <a:pt x="16002" y="13981"/>
                    <a:pt x="15895" y="13838"/>
                    <a:pt x="15776" y="13707"/>
                  </a:cubicBezTo>
                  <a:lnTo>
                    <a:pt x="15633" y="13529"/>
                  </a:lnTo>
                  <a:lnTo>
                    <a:pt x="15479" y="13362"/>
                  </a:lnTo>
                  <a:cubicBezTo>
                    <a:pt x="15443" y="13314"/>
                    <a:pt x="15407" y="13267"/>
                    <a:pt x="15371" y="13219"/>
                  </a:cubicBezTo>
                  <a:lnTo>
                    <a:pt x="15252" y="13088"/>
                  </a:lnTo>
                  <a:lnTo>
                    <a:pt x="14776" y="12493"/>
                  </a:lnTo>
                  <a:lnTo>
                    <a:pt x="14776" y="12505"/>
                  </a:lnTo>
                  <a:lnTo>
                    <a:pt x="14550" y="12207"/>
                  </a:lnTo>
                  <a:lnTo>
                    <a:pt x="14359" y="11957"/>
                  </a:lnTo>
                  <a:lnTo>
                    <a:pt x="14312" y="11897"/>
                  </a:lnTo>
                  <a:lnTo>
                    <a:pt x="14097" y="11647"/>
                  </a:lnTo>
                  <a:lnTo>
                    <a:pt x="14086" y="11624"/>
                  </a:lnTo>
                  <a:lnTo>
                    <a:pt x="14074" y="11612"/>
                  </a:lnTo>
                  <a:cubicBezTo>
                    <a:pt x="14062" y="11588"/>
                    <a:pt x="14038" y="11564"/>
                    <a:pt x="14014" y="11528"/>
                  </a:cubicBezTo>
                  <a:lnTo>
                    <a:pt x="13597" y="11028"/>
                  </a:lnTo>
                  <a:lnTo>
                    <a:pt x="13502" y="10909"/>
                  </a:lnTo>
                  <a:lnTo>
                    <a:pt x="13395" y="10790"/>
                  </a:lnTo>
                  <a:lnTo>
                    <a:pt x="13371" y="10754"/>
                  </a:lnTo>
                  <a:cubicBezTo>
                    <a:pt x="13312" y="10683"/>
                    <a:pt x="13240" y="10600"/>
                    <a:pt x="13181" y="10528"/>
                  </a:cubicBezTo>
                  <a:lnTo>
                    <a:pt x="13038" y="10362"/>
                  </a:lnTo>
                  <a:lnTo>
                    <a:pt x="13002" y="10314"/>
                  </a:lnTo>
                  <a:cubicBezTo>
                    <a:pt x="12764" y="10028"/>
                    <a:pt x="12526" y="9754"/>
                    <a:pt x="12288" y="9469"/>
                  </a:cubicBezTo>
                  <a:lnTo>
                    <a:pt x="12062" y="9183"/>
                  </a:lnTo>
                  <a:cubicBezTo>
                    <a:pt x="11823" y="8885"/>
                    <a:pt x="11573" y="8576"/>
                    <a:pt x="11335" y="8278"/>
                  </a:cubicBezTo>
                  <a:lnTo>
                    <a:pt x="11300" y="8230"/>
                  </a:lnTo>
                  <a:cubicBezTo>
                    <a:pt x="11240" y="8159"/>
                    <a:pt x="11180" y="8076"/>
                    <a:pt x="11121" y="8004"/>
                  </a:cubicBezTo>
                  <a:lnTo>
                    <a:pt x="11109" y="7992"/>
                  </a:lnTo>
                  <a:cubicBezTo>
                    <a:pt x="11073" y="7945"/>
                    <a:pt x="11026" y="7897"/>
                    <a:pt x="10990" y="7849"/>
                  </a:cubicBezTo>
                  <a:lnTo>
                    <a:pt x="10788" y="7587"/>
                  </a:lnTo>
                  <a:lnTo>
                    <a:pt x="10418" y="7135"/>
                  </a:lnTo>
                  <a:cubicBezTo>
                    <a:pt x="10264" y="6933"/>
                    <a:pt x="10097" y="6730"/>
                    <a:pt x="9930" y="6528"/>
                  </a:cubicBezTo>
                  <a:lnTo>
                    <a:pt x="9787" y="6349"/>
                  </a:lnTo>
                  <a:lnTo>
                    <a:pt x="9645" y="6171"/>
                  </a:lnTo>
                  <a:lnTo>
                    <a:pt x="9525" y="6028"/>
                  </a:lnTo>
                  <a:lnTo>
                    <a:pt x="9478" y="5968"/>
                  </a:lnTo>
                  <a:cubicBezTo>
                    <a:pt x="9406" y="5885"/>
                    <a:pt x="9335" y="5801"/>
                    <a:pt x="9275" y="5718"/>
                  </a:cubicBezTo>
                  <a:cubicBezTo>
                    <a:pt x="9180" y="5599"/>
                    <a:pt x="9085" y="5492"/>
                    <a:pt x="9002" y="5385"/>
                  </a:cubicBezTo>
                  <a:lnTo>
                    <a:pt x="8871" y="5218"/>
                  </a:lnTo>
                  <a:lnTo>
                    <a:pt x="8621" y="4920"/>
                  </a:lnTo>
                  <a:lnTo>
                    <a:pt x="8371" y="4623"/>
                  </a:lnTo>
                  <a:cubicBezTo>
                    <a:pt x="8347" y="4587"/>
                    <a:pt x="8323" y="4551"/>
                    <a:pt x="8299" y="4527"/>
                  </a:cubicBezTo>
                  <a:cubicBezTo>
                    <a:pt x="8204" y="4420"/>
                    <a:pt x="8121" y="4313"/>
                    <a:pt x="8037" y="4218"/>
                  </a:cubicBezTo>
                  <a:lnTo>
                    <a:pt x="7787" y="3932"/>
                  </a:lnTo>
                  <a:lnTo>
                    <a:pt x="7549" y="3646"/>
                  </a:lnTo>
                  <a:cubicBezTo>
                    <a:pt x="7525" y="3611"/>
                    <a:pt x="7490" y="3587"/>
                    <a:pt x="7466" y="3551"/>
                  </a:cubicBezTo>
                  <a:lnTo>
                    <a:pt x="7454" y="3539"/>
                  </a:lnTo>
                  <a:lnTo>
                    <a:pt x="7406" y="3492"/>
                  </a:lnTo>
                  <a:lnTo>
                    <a:pt x="7097" y="3134"/>
                  </a:lnTo>
                  <a:cubicBezTo>
                    <a:pt x="6966" y="2992"/>
                    <a:pt x="6835" y="2849"/>
                    <a:pt x="6704" y="2706"/>
                  </a:cubicBezTo>
                  <a:lnTo>
                    <a:pt x="6573" y="2551"/>
                  </a:lnTo>
                  <a:lnTo>
                    <a:pt x="6442" y="2408"/>
                  </a:lnTo>
                  <a:cubicBezTo>
                    <a:pt x="6406" y="2361"/>
                    <a:pt x="6370" y="2325"/>
                    <a:pt x="6335" y="2277"/>
                  </a:cubicBezTo>
                  <a:lnTo>
                    <a:pt x="6323" y="2265"/>
                  </a:lnTo>
                  <a:lnTo>
                    <a:pt x="6287" y="2218"/>
                  </a:lnTo>
                  <a:lnTo>
                    <a:pt x="6156" y="2075"/>
                  </a:lnTo>
                  <a:lnTo>
                    <a:pt x="6025" y="1920"/>
                  </a:lnTo>
                  <a:cubicBezTo>
                    <a:pt x="5977" y="1860"/>
                    <a:pt x="5930" y="1801"/>
                    <a:pt x="5882" y="1753"/>
                  </a:cubicBezTo>
                  <a:lnTo>
                    <a:pt x="5858" y="1718"/>
                  </a:lnTo>
                  <a:lnTo>
                    <a:pt x="5823" y="1670"/>
                  </a:lnTo>
                  <a:lnTo>
                    <a:pt x="5787" y="1622"/>
                  </a:lnTo>
                  <a:lnTo>
                    <a:pt x="5739" y="1575"/>
                  </a:lnTo>
                  <a:lnTo>
                    <a:pt x="5715" y="1539"/>
                  </a:lnTo>
                  <a:cubicBezTo>
                    <a:pt x="5692" y="1515"/>
                    <a:pt x="5668" y="1479"/>
                    <a:pt x="5644" y="1456"/>
                  </a:cubicBezTo>
                  <a:cubicBezTo>
                    <a:pt x="5668" y="1432"/>
                    <a:pt x="5680" y="1408"/>
                    <a:pt x="5680" y="1372"/>
                  </a:cubicBezTo>
                  <a:cubicBezTo>
                    <a:pt x="5692" y="1348"/>
                    <a:pt x="5692" y="1325"/>
                    <a:pt x="5692" y="1301"/>
                  </a:cubicBezTo>
                  <a:cubicBezTo>
                    <a:pt x="5692" y="1289"/>
                    <a:pt x="5692" y="1277"/>
                    <a:pt x="5692" y="1253"/>
                  </a:cubicBezTo>
                  <a:cubicBezTo>
                    <a:pt x="5692" y="1229"/>
                    <a:pt x="5692" y="1206"/>
                    <a:pt x="5692" y="1182"/>
                  </a:cubicBezTo>
                  <a:cubicBezTo>
                    <a:pt x="5692" y="1158"/>
                    <a:pt x="5692" y="1134"/>
                    <a:pt x="5680" y="1098"/>
                  </a:cubicBezTo>
                  <a:cubicBezTo>
                    <a:pt x="5680" y="1075"/>
                    <a:pt x="5668" y="1063"/>
                    <a:pt x="5656" y="1039"/>
                  </a:cubicBezTo>
                  <a:lnTo>
                    <a:pt x="5644" y="1027"/>
                  </a:lnTo>
                  <a:cubicBezTo>
                    <a:pt x="5632" y="991"/>
                    <a:pt x="5620" y="968"/>
                    <a:pt x="5608" y="956"/>
                  </a:cubicBezTo>
                  <a:cubicBezTo>
                    <a:pt x="5596" y="932"/>
                    <a:pt x="5573" y="896"/>
                    <a:pt x="5549" y="872"/>
                  </a:cubicBezTo>
                  <a:cubicBezTo>
                    <a:pt x="5525" y="848"/>
                    <a:pt x="5501" y="837"/>
                    <a:pt x="5477" y="825"/>
                  </a:cubicBezTo>
                  <a:cubicBezTo>
                    <a:pt x="5454" y="813"/>
                    <a:pt x="5430" y="801"/>
                    <a:pt x="5394" y="789"/>
                  </a:cubicBezTo>
                  <a:cubicBezTo>
                    <a:pt x="5374" y="784"/>
                    <a:pt x="5353" y="781"/>
                    <a:pt x="5329" y="781"/>
                  </a:cubicBezTo>
                  <a:cubicBezTo>
                    <a:pt x="5295" y="781"/>
                    <a:pt x="5257" y="787"/>
                    <a:pt x="5215" y="801"/>
                  </a:cubicBezTo>
                  <a:cubicBezTo>
                    <a:pt x="5168" y="813"/>
                    <a:pt x="5120" y="848"/>
                    <a:pt x="5073" y="884"/>
                  </a:cubicBezTo>
                  <a:cubicBezTo>
                    <a:pt x="5025" y="920"/>
                    <a:pt x="4989" y="968"/>
                    <a:pt x="4953" y="1015"/>
                  </a:cubicBezTo>
                  <a:cubicBezTo>
                    <a:pt x="4942" y="1027"/>
                    <a:pt x="4942" y="1051"/>
                    <a:pt x="4930" y="1075"/>
                  </a:cubicBezTo>
                  <a:cubicBezTo>
                    <a:pt x="4596" y="979"/>
                    <a:pt x="4227" y="884"/>
                    <a:pt x="3775" y="777"/>
                  </a:cubicBezTo>
                  <a:cubicBezTo>
                    <a:pt x="3406" y="682"/>
                    <a:pt x="3013" y="598"/>
                    <a:pt x="2537" y="503"/>
                  </a:cubicBezTo>
                  <a:cubicBezTo>
                    <a:pt x="2096" y="408"/>
                    <a:pt x="1679" y="325"/>
                    <a:pt x="1274" y="241"/>
                  </a:cubicBezTo>
                  <a:lnTo>
                    <a:pt x="1096" y="217"/>
                  </a:lnTo>
                  <a:lnTo>
                    <a:pt x="917" y="182"/>
                  </a:lnTo>
                  <a:lnTo>
                    <a:pt x="870" y="170"/>
                  </a:lnTo>
                  <a:cubicBezTo>
                    <a:pt x="834" y="158"/>
                    <a:pt x="798" y="158"/>
                    <a:pt x="762" y="146"/>
                  </a:cubicBezTo>
                  <a:lnTo>
                    <a:pt x="632" y="122"/>
                  </a:lnTo>
                  <a:cubicBezTo>
                    <a:pt x="465" y="86"/>
                    <a:pt x="286" y="51"/>
                    <a:pt x="108" y="3"/>
                  </a:cubicBezTo>
                  <a:cubicBezTo>
                    <a:pt x="101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2650625" y="4185475"/>
              <a:ext cx="22350" cy="23225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298" y="631"/>
                  </a:moveTo>
                  <a:lnTo>
                    <a:pt x="298" y="631"/>
                  </a:lnTo>
                  <a:cubicBezTo>
                    <a:pt x="322" y="643"/>
                    <a:pt x="345" y="667"/>
                    <a:pt x="369" y="667"/>
                  </a:cubicBezTo>
                  <a:lnTo>
                    <a:pt x="345" y="667"/>
                  </a:lnTo>
                  <a:cubicBezTo>
                    <a:pt x="334" y="655"/>
                    <a:pt x="322" y="655"/>
                    <a:pt x="310" y="643"/>
                  </a:cubicBezTo>
                  <a:cubicBezTo>
                    <a:pt x="310" y="643"/>
                    <a:pt x="298" y="631"/>
                    <a:pt x="298" y="631"/>
                  </a:cubicBezTo>
                  <a:close/>
                  <a:moveTo>
                    <a:pt x="381" y="203"/>
                  </a:moveTo>
                  <a:cubicBezTo>
                    <a:pt x="417" y="203"/>
                    <a:pt x="453" y="214"/>
                    <a:pt x="476" y="226"/>
                  </a:cubicBezTo>
                  <a:cubicBezTo>
                    <a:pt x="512" y="238"/>
                    <a:pt x="548" y="262"/>
                    <a:pt x="584" y="274"/>
                  </a:cubicBezTo>
                  <a:cubicBezTo>
                    <a:pt x="607" y="298"/>
                    <a:pt x="631" y="322"/>
                    <a:pt x="655" y="345"/>
                  </a:cubicBezTo>
                  <a:cubicBezTo>
                    <a:pt x="667" y="369"/>
                    <a:pt x="679" y="393"/>
                    <a:pt x="691" y="417"/>
                  </a:cubicBezTo>
                  <a:cubicBezTo>
                    <a:pt x="703" y="429"/>
                    <a:pt x="703" y="453"/>
                    <a:pt x="715" y="464"/>
                  </a:cubicBezTo>
                  <a:cubicBezTo>
                    <a:pt x="715" y="488"/>
                    <a:pt x="715" y="512"/>
                    <a:pt x="715" y="536"/>
                  </a:cubicBezTo>
                  <a:cubicBezTo>
                    <a:pt x="703" y="560"/>
                    <a:pt x="703" y="595"/>
                    <a:pt x="691" y="619"/>
                  </a:cubicBezTo>
                  <a:cubicBezTo>
                    <a:pt x="679" y="643"/>
                    <a:pt x="667" y="679"/>
                    <a:pt x="643" y="703"/>
                  </a:cubicBezTo>
                  <a:cubicBezTo>
                    <a:pt x="631" y="726"/>
                    <a:pt x="619" y="738"/>
                    <a:pt x="595" y="750"/>
                  </a:cubicBezTo>
                  <a:cubicBezTo>
                    <a:pt x="584" y="762"/>
                    <a:pt x="572" y="774"/>
                    <a:pt x="560" y="774"/>
                  </a:cubicBezTo>
                  <a:cubicBezTo>
                    <a:pt x="548" y="774"/>
                    <a:pt x="548" y="786"/>
                    <a:pt x="536" y="786"/>
                  </a:cubicBezTo>
                  <a:cubicBezTo>
                    <a:pt x="536" y="786"/>
                    <a:pt x="548" y="774"/>
                    <a:pt x="548" y="774"/>
                  </a:cubicBezTo>
                  <a:cubicBezTo>
                    <a:pt x="560" y="762"/>
                    <a:pt x="584" y="750"/>
                    <a:pt x="595" y="738"/>
                  </a:cubicBezTo>
                  <a:cubicBezTo>
                    <a:pt x="607" y="726"/>
                    <a:pt x="619" y="703"/>
                    <a:pt x="631" y="691"/>
                  </a:cubicBezTo>
                  <a:cubicBezTo>
                    <a:pt x="643" y="667"/>
                    <a:pt x="655" y="643"/>
                    <a:pt x="655" y="619"/>
                  </a:cubicBezTo>
                  <a:cubicBezTo>
                    <a:pt x="667" y="595"/>
                    <a:pt x="667" y="572"/>
                    <a:pt x="667" y="548"/>
                  </a:cubicBezTo>
                  <a:cubicBezTo>
                    <a:pt x="667" y="512"/>
                    <a:pt x="655" y="488"/>
                    <a:pt x="643" y="453"/>
                  </a:cubicBezTo>
                  <a:cubicBezTo>
                    <a:pt x="631" y="405"/>
                    <a:pt x="607" y="369"/>
                    <a:pt x="572" y="334"/>
                  </a:cubicBezTo>
                  <a:cubicBezTo>
                    <a:pt x="536" y="286"/>
                    <a:pt x="488" y="250"/>
                    <a:pt x="429" y="238"/>
                  </a:cubicBezTo>
                  <a:cubicBezTo>
                    <a:pt x="405" y="226"/>
                    <a:pt x="381" y="214"/>
                    <a:pt x="357" y="214"/>
                  </a:cubicBezTo>
                  <a:cubicBezTo>
                    <a:pt x="334" y="214"/>
                    <a:pt x="310" y="214"/>
                    <a:pt x="286" y="226"/>
                  </a:cubicBezTo>
                  <a:cubicBezTo>
                    <a:pt x="226" y="238"/>
                    <a:pt x="179" y="286"/>
                    <a:pt x="167" y="345"/>
                  </a:cubicBezTo>
                  <a:cubicBezTo>
                    <a:pt x="155" y="381"/>
                    <a:pt x="155" y="417"/>
                    <a:pt x="167" y="453"/>
                  </a:cubicBezTo>
                  <a:cubicBezTo>
                    <a:pt x="155" y="429"/>
                    <a:pt x="155" y="417"/>
                    <a:pt x="143" y="393"/>
                  </a:cubicBezTo>
                  <a:cubicBezTo>
                    <a:pt x="155" y="381"/>
                    <a:pt x="155" y="357"/>
                    <a:pt x="167" y="334"/>
                  </a:cubicBezTo>
                  <a:cubicBezTo>
                    <a:pt x="179" y="310"/>
                    <a:pt x="191" y="286"/>
                    <a:pt x="203" y="262"/>
                  </a:cubicBezTo>
                  <a:cubicBezTo>
                    <a:pt x="214" y="250"/>
                    <a:pt x="226" y="238"/>
                    <a:pt x="238" y="226"/>
                  </a:cubicBezTo>
                  <a:cubicBezTo>
                    <a:pt x="238" y="226"/>
                    <a:pt x="238" y="226"/>
                    <a:pt x="238" y="214"/>
                  </a:cubicBezTo>
                  <a:cubicBezTo>
                    <a:pt x="262" y="214"/>
                    <a:pt x="286" y="203"/>
                    <a:pt x="310" y="203"/>
                  </a:cubicBezTo>
                  <a:close/>
                  <a:moveTo>
                    <a:pt x="369" y="0"/>
                  </a:moveTo>
                  <a:cubicBezTo>
                    <a:pt x="298" y="12"/>
                    <a:pt x="226" y="48"/>
                    <a:pt x="167" y="95"/>
                  </a:cubicBezTo>
                  <a:cubicBezTo>
                    <a:pt x="143" y="107"/>
                    <a:pt x="119" y="131"/>
                    <a:pt x="95" y="155"/>
                  </a:cubicBezTo>
                  <a:cubicBezTo>
                    <a:pt x="48" y="191"/>
                    <a:pt x="24" y="238"/>
                    <a:pt x="12" y="286"/>
                  </a:cubicBezTo>
                  <a:cubicBezTo>
                    <a:pt x="0" y="334"/>
                    <a:pt x="0" y="369"/>
                    <a:pt x="0" y="417"/>
                  </a:cubicBezTo>
                  <a:cubicBezTo>
                    <a:pt x="0" y="429"/>
                    <a:pt x="0" y="441"/>
                    <a:pt x="0" y="453"/>
                  </a:cubicBezTo>
                  <a:cubicBezTo>
                    <a:pt x="12" y="572"/>
                    <a:pt x="72" y="667"/>
                    <a:pt x="131" y="750"/>
                  </a:cubicBezTo>
                  <a:cubicBezTo>
                    <a:pt x="167" y="786"/>
                    <a:pt x="203" y="822"/>
                    <a:pt x="238" y="845"/>
                  </a:cubicBezTo>
                  <a:cubicBezTo>
                    <a:pt x="286" y="881"/>
                    <a:pt x="334" y="905"/>
                    <a:pt x="393" y="917"/>
                  </a:cubicBezTo>
                  <a:cubicBezTo>
                    <a:pt x="441" y="929"/>
                    <a:pt x="500" y="929"/>
                    <a:pt x="548" y="929"/>
                  </a:cubicBezTo>
                  <a:cubicBezTo>
                    <a:pt x="595" y="917"/>
                    <a:pt x="643" y="893"/>
                    <a:pt x="691" y="857"/>
                  </a:cubicBezTo>
                  <a:cubicBezTo>
                    <a:pt x="738" y="822"/>
                    <a:pt x="774" y="762"/>
                    <a:pt x="810" y="703"/>
                  </a:cubicBezTo>
                  <a:cubicBezTo>
                    <a:pt x="814" y="705"/>
                    <a:pt x="819" y="706"/>
                    <a:pt x="823" y="706"/>
                  </a:cubicBezTo>
                  <a:cubicBezTo>
                    <a:pt x="846" y="706"/>
                    <a:pt x="871" y="684"/>
                    <a:pt x="881" y="655"/>
                  </a:cubicBezTo>
                  <a:lnTo>
                    <a:pt x="869" y="655"/>
                  </a:lnTo>
                  <a:cubicBezTo>
                    <a:pt x="881" y="607"/>
                    <a:pt x="893" y="560"/>
                    <a:pt x="893" y="512"/>
                  </a:cubicBezTo>
                  <a:cubicBezTo>
                    <a:pt x="881" y="453"/>
                    <a:pt x="869" y="393"/>
                    <a:pt x="846" y="345"/>
                  </a:cubicBezTo>
                  <a:cubicBezTo>
                    <a:pt x="822" y="298"/>
                    <a:pt x="798" y="262"/>
                    <a:pt x="762" y="226"/>
                  </a:cubicBezTo>
                  <a:cubicBezTo>
                    <a:pt x="738" y="179"/>
                    <a:pt x="703" y="143"/>
                    <a:pt x="667" y="95"/>
                  </a:cubicBezTo>
                  <a:cubicBezTo>
                    <a:pt x="655" y="83"/>
                    <a:pt x="631" y="72"/>
                    <a:pt x="607" y="48"/>
                  </a:cubicBezTo>
                  <a:cubicBezTo>
                    <a:pt x="584" y="36"/>
                    <a:pt x="560" y="24"/>
                    <a:pt x="536" y="12"/>
                  </a:cubicBezTo>
                  <a:cubicBezTo>
                    <a:pt x="476" y="0"/>
                    <a:pt x="429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3075675" y="4570200"/>
              <a:ext cx="24125" cy="23675"/>
            </a:xfrm>
            <a:custGeom>
              <a:avLst/>
              <a:gdLst/>
              <a:ahLst/>
              <a:cxnLst/>
              <a:rect l="l" t="t" r="r" b="b"/>
              <a:pathLst>
                <a:path w="965" h="947" extrusionOk="0">
                  <a:moveTo>
                    <a:pt x="572" y="173"/>
                  </a:moveTo>
                  <a:lnTo>
                    <a:pt x="572" y="173"/>
                  </a:lnTo>
                  <a:cubicBezTo>
                    <a:pt x="580" y="177"/>
                    <a:pt x="588" y="181"/>
                    <a:pt x="596" y="184"/>
                  </a:cubicBezTo>
                  <a:lnTo>
                    <a:pt x="584" y="184"/>
                  </a:lnTo>
                  <a:cubicBezTo>
                    <a:pt x="578" y="179"/>
                    <a:pt x="575" y="176"/>
                    <a:pt x="572" y="173"/>
                  </a:cubicBezTo>
                  <a:close/>
                  <a:moveTo>
                    <a:pt x="608" y="351"/>
                  </a:moveTo>
                  <a:cubicBezTo>
                    <a:pt x="631" y="363"/>
                    <a:pt x="643" y="375"/>
                    <a:pt x="667" y="387"/>
                  </a:cubicBezTo>
                  <a:cubicBezTo>
                    <a:pt x="679" y="399"/>
                    <a:pt x="703" y="411"/>
                    <a:pt x="715" y="435"/>
                  </a:cubicBezTo>
                  <a:cubicBezTo>
                    <a:pt x="727" y="446"/>
                    <a:pt x="738" y="470"/>
                    <a:pt x="750" y="482"/>
                  </a:cubicBezTo>
                  <a:cubicBezTo>
                    <a:pt x="750" y="506"/>
                    <a:pt x="762" y="530"/>
                    <a:pt x="762" y="542"/>
                  </a:cubicBezTo>
                  <a:cubicBezTo>
                    <a:pt x="762" y="565"/>
                    <a:pt x="762" y="577"/>
                    <a:pt x="762" y="589"/>
                  </a:cubicBezTo>
                  <a:cubicBezTo>
                    <a:pt x="762" y="613"/>
                    <a:pt x="762" y="625"/>
                    <a:pt x="762" y="637"/>
                  </a:cubicBezTo>
                  <a:cubicBezTo>
                    <a:pt x="750" y="649"/>
                    <a:pt x="750" y="661"/>
                    <a:pt x="738" y="673"/>
                  </a:cubicBezTo>
                  <a:cubicBezTo>
                    <a:pt x="738" y="673"/>
                    <a:pt x="727" y="685"/>
                    <a:pt x="715" y="685"/>
                  </a:cubicBezTo>
                  <a:cubicBezTo>
                    <a:pt x="691" y="708"/>
                    <a:pt x="655" y="720"/>
                    <a:pt x="631" y="744"/>
                  </a:cubicBezTo>
                  <a:cubicBezTo>
                    <a:pt x="619" y="744"/>
                    <a:pt x="609" y="747"/>
                    <a:pt x="600" y="751"/>
                  </a:cubicBezTo>
                  <a:lnTo>
                    <a:pt x="600" y="751"/>
                  </a:lnTo>
                  <a:cubicBezTo>
                    <a:pt x="642" y="733"/>
                    <a:pt x="680" y="690"/>
                    <a:pt x="691" y="637"/>
                  </a:cubicBezTo>
                  <a:cubicBezTo>
                    <a:pt x="703" y="589"/>
                    <a:pt x="703" y="530"/>
                    <a:pt x="679" y="470"/>
                  </a:cubicBezTo>
                  <a:cubicBezTo>
                    <a:pt x="655" y="435"/>
                    <a:pt x="619" y="387"/>
                    <a:pt x="596" y="351"/>
                  </a:cubicBezTo>
                  <a:close/>
                  <a:moveTo>
                    <a:pt x="477" y="768"/>
                  </a:moveTo>
                  <a:cubicBezTo>
                    <a:pt x="484" y="772"/>
                    <a:pt x="492" y="773"/>
                    <a:pt x="501" y="773"/>
                  </a:cubicBezTo>
                  <a:cubicBezTo>
                    <a:pt x="501" y="773"/>
                    <a:pt x="502" y="773"/>
                    <a:pt x="502" y="773"/>
                  </a:cubicBezTo>
                  <a:lnTo>
                    <a:pt x="502" y="773"/>
                  </a:lnTo>
                  <a:cubicBezTo>
                    <a:pt x="493" y="776"/>
                    <a:pt x="483" y="780"/>
                    <a:pt x="477" y="780"/>
                  </a:cubicBezTo>
                  <a:lnTo>
                    <a:pt x="477" y="768"/>
                  </a:lnTo>
                  <a:close/>
                  <a:moveTo>
                    <a:pt x="474" y="1"/>
                  </a:moveTo>
                  <a:cubicBezTo>
                    <a:pt x="436" y="1"/>
                    <a:pt x="400" y="9"/>
                    <a:pt x="357" y="18"/>
                  </a:cubicBezTo>
                  <a:cubicBezTo>
                    <a:pt x="334" y="18"/>
                    <a:pt x="310" y="30"/>
                    <a:pt x="286" y="42"/>
                  </a:cubicBezTo>
                  <a:cubicBezTo>
                    <a:pt x="262" y="54"/>
                    <a:pt x="227" y="65"/>
                    <a:pt x="203" y="89"/>
                  </a:cubicBezTo>
                  <a:cubicBezTo>
                    <a:pt x="167" y="125"/>
                    <a:pt x="131" y="161"/>
                    <a:pt x="96" y="208"/>
                  </a:cubicBezTo>
                  <a:cubicBezTo>
                    <a:pt x="60" y="256"/>
                    <a:pt x="36" y="304"/>
                    <a:pt x="12" y="363"/>
                  </a:cubicBezTo>
                  <a:cubicBezTo>
                    <a:pt x="0" y="411"/>
                    <a:pt x="0" y="470"/>
                    <a:pt x="0" y="518"/>
                  </a:cubicBezTo>
                  <a:cubicBezTo>
                    <a:pt x="0" y="577"/>
                    <a:pt x="24" y="637"/>
                    <a:pt x="48" y="685"/>
                  </a:cubicBezTo>
                  <a:cubicBezTo>
                    <a:pt x="72" y="732"/>
                    <a:pt x="107" y="780"/>
                    <a:pt x="143" y="804"/>
                  </a:cubicBezTo>
                  <a:cubicBezTo>
                    <a:pt x="191" y="851"/>
                    <a:pt x="238" y="875"/>
                    <a:pt x="298" y="887"/>
                  </a:cubicBezTo>
                  <a:cubicBezTo>
                    <a:pt x="346" y="911"/>
                    <a:pt x="393" y="911"/>
                    <a:pt x="441" y="923"/>
                  </a:cubicBezTo>
                  <a:cubicBezTo>
                    <a:pt x="453" y="923"/>
                    <a:pt x="465" y="923"/>
                    <a:pt x="477" y="935"/>
                  </a:cubicBezTo>
                  <a:cubicBezTo>
                    <a:pt x="500" y="935"/>
                    <a:pt x="524" y="946"/>
                    <a:pt x="560" y="946"/>
                  </a:cubicBezTo>
                  <a:lnTo>
                    <a:pt x="631" y="946"/>
                  </a:lnTo>
                  <a:cubicBezTo>
                    <a:pt x="691" y="935"/>
                    <a:pt x="738" y="911"/>
                    <a:pt x="774" y="887"/>
                  </a:cubicBezTo>
                  <a:cubicBezTo>
                    <a:pt x="834" y="851"/>
                    <a:pt x="869" y="804"/>
                    <a:pt x="893" y="756"/>
                  </a:cubicBezTo>
                  <a:cubicBezTo>
                    <a:pt x="917" y="720"/>
                    <a:pt x="929" y="673"/>
                    <a:pt x="941" y="625"/>
                  </a:cubicBezTo>
                  <a:cubicBezTo>
                    <a:pt x="941" y="625"/>
                    <a:pt x="953" y="613"/>
                    <a:pt x="953" y="613"/>
                  </a:cubicBezTo>
                  <a:cubicBezTo>
                    <a:pt x="965" y="554"/>
                    <a:pt x="965" y="494"/>
                    <a:pt x="953" y="446"/>
                  </a:cubicBezTo>
                  <a:cubicBezTo>
                    <a:pt x="953" y="411"/>
                    <a:pt x="941" y="387"/>
                    <a:pt x="941" y="363"/>
                  </a:cubicBezTo>
                  <a:cubicBezTo>
                    <a:pt x="929" y="339"/>
                    <a:pt x="917" y="315"/>
                    <a:pt x="905" y="292"/>
                  </a:cubicBezTo>
                  <a:cubicBezTo>
                    <a:pt x="881" y="232"/>
                    <a:pt x="846" y="196"/>
                    <a:pt x="810" y="149"/>
                  </a:cubicBezTo>
                  <a:cubicBezTo>
                    <a:pt x="774" y="113"/>
                    <a:pt x="727" y="77"/>
                    <a:pt x="679" y="54"/>
                  </a:cubicBezTo>
                  <a:cubicBezTo>
                    <a:pt x="655" y="42"/>
                    <a:pt x="631" y="30"/>
                    <a:pt x="608" y="18"/>
                  </a:cubicBezTo>
                  <a:cubicBezTo>
                    <a:pt x="584" y="18"/>
                    <a:pt x="548" y="6"/>
                    <a:pt x="524" y="6"/>
                  </a:cubicBezTo>
                  <a:cubicBezTo>
                    <a:pt x="507" y="2"/>
                    <a:pt x="490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92" name="Google Shape;1292;p45"/>
          <p:cNvGrpSpPr/>
          <p:nvPr/>
        </p:nvGrpSpPr>
        <p:grpSpPr>
          <a:xfrm rot="7398550" flipH="1">
            <a:off x="7887236" y="4020238"/>
            <a:ext cx="1092517" cy="993341"/>
            <a:chOff x="2650625" y="4185475"/>
            <a:chExt cx="449175" cy="408400"/>
          </a:xfrm>
        </p:grpSpPr>
        <p:sp>
          <p:nvSpPr>
            <p:cNvPr id="1293" name="Google Shape;1293;p45"/>
            <p:cNvSpPr/>
            <p:nvPr/>
          </p:nvSpPr>
          <p:spPr>
            <a:xfrm>
              <a:off x="2665500" y="4198200"/>
              <a:ext cx="425375" cy="382100"/>
            </a:xfrm>
            <a:custGeom>
              <a:avLst/>
              <a:gdLst/>
              <a:ahLst/>
              <a:cxnLst/>
              <a:rect l="l" t="t" r="r" b="b"/>
              <a:pathLst>
                <a:path w="17015" h="15284" extrusionOk="0">
                  <a:moveTo>
                    <a:pt x="5346" y="1039"/>
                  </a:moveTo>
                  <a:cubicBezTo>
                    <a:pt x="5358" y="1051"/>
                    <a:pt x="5382" y="1051"/>
                    <a:pt x="5394" y="1063"/>
                  </a:cubicBezTo>
                  <a:cubicBezTo>
                    <a:pt x="5418" y="1087"/>
                    <a:pt x="5442" y="1110"/>
                    <a:pt x="5465" y="1146"/>
                  </a:cubicBezTo>
                  <a:cubicBezTo>
                    <a:pt x="5489" y="1158"/>
                    <a:pt x="5501" y="1182"/>
                    <a:pt x="5513" y="1218"/>
                  </a:cubicBezTo>
                  <a:cubicBezTo>
                    <a:pt x="5525" y="1229"/>
                    <a:pt x="5525" y="1253"/>
                    <a:pt x="5537" y="1277"/>
                  </a:cubicBezTo>
                  <a:cubicBezTo>
                    <a:pt x="5525" y="1289"/>
                    <a:pt x="5525" y="1301"/>
                    <a:pt x="5525" y="1313"/>
                  </a:cubicBezTo>
                  <a:cubicBezTo>
                    <a:pt x="5501" y="1301"/>
                    <a:pt x="5489" y="1289"/>
                    <a:pt x="5477" y="1277"/>
                  </a:cubicBezTo>
                  <a:cubicBezTo>
                    <a:pt x="5465" y="1277"/>
                    <a:pt x="5465" y="1265"/>
                    <a:pt x="5454" y="1265"/>
                  </a:cubicBezTo>
                  <a:cubicBezTo>
                    <a:pt x="5430" y="1241"/>
                    <a:pt x="5406" y="1229"/>
                    <a:pt x="5382" y="1218"/>
                  </a:cubicBezTo>
                  <a:cubicBezTo>
                    <a:pt x="5382" y="1206"/>
                    <a:pt x="5382" y="1194"/>
                    <a:pt x="5370" y="1170"/>
                  </a:cubicBezTo>
                  <a:cubicBezTo>
                    <a:pt x="5358" y="1134"/>
                    <a:pt x="5346" y="1110"/>
                    <a:pt x="5323" y="1087"/>
                  </a:cubicBezTo>
                  <a:cubicBezTo>
                    <a:pt x="5311" y="1087"/>
                    <a:pt x="5299" y="1075"/>
                    <a:pt x="5299" y="1075"/>
                  </a:cubicBezTo>
                  <a:lnTo>
                    <a:pt x="5287" y="1063"/>
                  </a:lnTo>
                  <a:lnTo>
                    <a:pt x="5263" y="1063"/>
                  </a:lnTo>
                  <a:cubicBezTo>
                    <a:pt x="5299" y="1051"/>
                    <a:pt x="5323" y="1039"/>
                    <a:pt x="5346" y="1039"/>
                  </a:cubicBezTo>
                  <a:close/>
                  <a:moveTo>
                    <a:pt x="5358" y="1396"/>
                  </a:moveTo>
                  <a:cubicBezTo>
                    <a:pt x="5382" y="1420"/>
                    <a:pt x="5394" y="1432"/>
                    <a:pt x="5418" y="1456"/>
                  </a:cubicBezTo>
                  <a:cubicBezTo>
                    <a:pt x="5394" y="1468"/>
                    <a:pt x="5382" y="1479"/>
                    <a:pt x="5370" y="1479"/>
                  </a:cubicBezTo>
                  <a:cubicBezTo>
                    <a:pt x="5358" y="1491"/>
                    <a:pt x="5346" y="1491"/>
                    <a:pt x="5334" y="1491"/>
                  </a:cubicBezTo>
                  <a:lnTo>
                    <a:pt x="5311" y="1491"/>
                  </a:lnTo>
                  <a:cubicBezTo>
                    <a:pt x="5287" y="1491"/>
                    <a:pt x="5275" y="1479"/>
                    <a:pt x="5251" y="1479"/>
                  </a:cubicBezTo>
                  <a:cubicBezTo>
                    <a:pt x="5239" y="1468"/>
                    <a:pt x="5227" y="1468"/>
                    <a:pt x="5215" y="1468"/>
                  </a:cubicBezTo>
                  <a:lnTo>
                    <a:pt x="5215" y="1456"/>
                  </a:lnTo>
                  <a:lnTo>
                    <a:pt x="5239" y="1456"/>
                  </a:lnTo>
                  <a:cubicBezTo>
                    <a:pt x="5263" y="1456"/>
                    <a:pt x="5275" y="1456"/>
                    <a:pt x="5287" y="1444"/>
                  </a:cubicBezTo>
                  <a:cubicBezTo>
                    <a:pt x="5311" y="1432"/>
                    <a:pt x="5323" y="1432"/>
                    <a:pt x="5334" y="1420"/>
                  </a:cubicBezTo>
                  <a:cubicBezTo>
                    <a:pt x="5334" y="1408"/>
                    <a:pt x="5346" y="1408"/>
                    <a:pt x="5358" y="1396"/>
                  </a:cubicBezTo>
                  <a:close/>
                  <a:moveTo>
                    <a:pt x="89" y="1"/>
                  </a:moveTo>
                  <a:cubicBezTo>
                    <a:pt x="48" y="1"/>
                    <a:pt x="11" y="32"/>
                    <a:pt x="0" y="63"/>
                  </a:cubicBezTo>
                  <a:cubicBezTo>
                    <a:pt x="0" y="86"/>
                    <a:pt x="0" y="110"/>
                    <a:pt x="12" y="122"/>
                  </a:cubicBezTo>
                  <a:cubicBezTo>
                    <a:pt x="24" y="146"/>
                    <a:pt x="48" y="158"/>
                    <a:pt x="60" y="158"/>
                  </a:cubicBezTo>
                  <a:cubicBezTo>
                    <a:pt x="191" y="194"/>
                    <a:pt x="310" y="217"/>
                    <a:pt x="489" y="253"/>
                  </a:cubicBezTo>
                  <a:lnTo>
                    <a:pt x="572" y="277"/>
                  </a:lnTo>
                  <a:lnTo>
                    <a:pt x="584" y="277"/>
                  </a:lnTo>
                  <a:cubicBezTo>
                    <a:pt x="643" y="289"/>
                    <a:pt x="703" y="301"/>
                    <a:pt x="751" y="313"/>
                  </a:cubicBezTo>
                  <a:cubicBezTo>
                    <a:pt x="834" y="325"/>
                    <a:pt x="905" y="348"/>
                    <a:pt x="977" y="360"/>
                  </a:cubicBezTo>
                  <a:cubicBezTo>
                    <a:pt x="1132" y="384"/>
                    <a:pt x="1286" y="408"/>
                    <a:pt x="1429" y="444"/>
                  </a:cubicBezTo>
                  <a:lnTo>
                    <a:pt x="1465" y="456"/>
                  </a:lnTo>
                  <a:lnTo>
                    <a:pt x="1501" y="456"/>
                  </a:lnTo>
                  <a:cubicBezTo>
                    <a:pt x="1715" y="503"/>
                    <a:pt x="1929" y="539"/>
                    <a:pt x="2144" y="587"/>
                  </a:cubicBezTo>
                  <a:cubicBezTo>
                    <a:pt x="2215" y="598"/>
                    <a:pt x="2275" y="610"/>
                    <a:pt x="2334" y="622"/>
                  </a:cubicBezTo>
                  <a:lnTo>
                    <a:pt x="2417" y="646"/>
                  </a:lnTo>
                  <a:lnTo>
                    <a:pt x="2525" y="658"/>
                  </a:lnTo>
                  <a:cubicBezTo>
                    <a:pt x="2596" y="682"/>
                    <a:pt x="2667" y="694"/>
                    <a:pt x="2739" y="706"/>
                  </a:cubicBezTo>
                  <a:lnTo>
                    <a:pt x="2882" y="741"/>
                  </a:lnTo>
                  <a:cubicBezTo>
                    <a:pt x="3037" y="777"/>
                    <a:pt x="3191" y="813"/>
                    <a:pt x="3346" y="848"/>
                  </a:cubicBezTo>
                  <a:cubicBezTo>
                    <a:pt x="3560" y="896"/>
                    <a:pt x="3787" y="944"/>
                    <a:pt x="4037" y="1015"/>
                  </a:cubicBezTo>
                  <a:cubicBezTo>
                    <a:pt x="4227" y="1051"/>
                    <a:pt x="4430" y="1110"/>
                    <a:pt x="4620" y="1158"/>
                  </a:cubicBezTo>
                  <a:cubicBezTo>
                    <a:pt x="4715" y="1182"/>
                    <a:pt x="4811" y="1206"/>
                    <a:pt x="4906" y="1229"/>
                  </a:cubicBezTo>
                  <a:cubicBezTo>
                    <a:pt x="4906" y="1241"/>
                    <a:pt x="4906" y="1253"/>
                    <a:pt x="4906" y="1265"/>
                  </a:cubicBezTo>
                  <a:cubicBezTo>
                    <a:pt x="4906" y="1301"/>
                    <a:pt x="4918" y="1325"/>
                    <a:pt x="4930" y="1360"/>
                  </a:cubicBezTo>
                  <a:cubicBezTo>
                    <a:pt x="4953" y="1408"/>
                    <a:pt x="4977" y="1456"/>
                    <a:pt x="5013" y="1503"/>
                  </a:cubicBezTo>
                  <a:cubicBezTo>
                    <a:pt x="5049" y="1539"/>
                    <a:pt x="5096" y="1575"/>
                    <a:pt x="5156" y="1610"/>
                  </a:cubicBezTo>
                  <a:lnTo>
                    <a:pt x="5180" y="1610"/>
                  </a:lnTo>
                  <a:cubicBezTo>
                    <a:pt x="5204" y="1634"/>
                    <a:pt x="5239" y="1646"/>
                    <a:pt x="5275" y="1646"/>
                  </a:cubicBezTo>
                  <a:lnTo>
                    <a:pt x="5323" y="1646"/>
                  </a:lnTo>
                  <a:cubicBezTo>
                    <a:pt x="5333" y="1650"/>
                    <a:pt x="5342" y="1651"/>
                    <a:pt x="5351" y="1651"/>
                  </a:cubicBezTo>
                  <a:cubicBezTo>
                    <a:pt x="5373" y="1651"/>
                    <a:pt x="5393" y="1643"/>
                    <a:pt x="5418" y="1634"/>
                  </a:cubicBezTo>
                  <a:cubicBezTo>
                    <a:pt x="5442" y="1634"/>
                    <a:pt x="5477" y="1622"/>
                    <a:pt x="5513" y="1599"/>
                  </a:cubicBezTo>
                  <a:cubicBezTo>
                    <a:pt x="5513" y="1599"/>
                    <a:pt x="5525" y="1587"/>
                    <a:pt x="5537" y="1587"/>
                  </a:cubicBezTo>
                  <a:lnTo>
                    <a:pt x="5561" y="1622"/>
                  </a:lnTo>
                  <a:lnTo>
                    <a:pt x="5585" y="1646"/>
                  </a:lnTo>
                  <a:lnTo>
                    <a:pt x="5596" y="1670"/>
                  </a:lnTo>
                  <a:lnTo>
                    <a:pt x="5656" y="1729"/>
                  </a:lnTo>
                  <a:lnTo>
                    <a:pt x="5704" y="1801"/>
                  </a:lnTo>
                  <a:lnTo>
                    <a:pt x="5739" y="1849"/>
                  </a:lnTo>
                  <a:lnTo>
                    <a:pt x="5763" y="1872"/>
                  </a:lnTo>
                  <a:cubicBezTo>
                    <a:pt x="5811" y="1920"/>
                    <a:pt x="5858" y="1980"/>
                    <a:pt x="5906" y="2039"/>
                  </a:cubicBezTo>
                  <a:lnTo>
                    <a:pt x="6156" y="2349"/>
                  </a:lnTo>
                  <a:lnTo>
                    <a:pt x="6204" y="2396"/>
                  </a:lnTo>
                  <a:lnTo>
                    <a:pt x="6216" y="2408"/>
                  </a:lnTo>
                  <a:cubicBezTo>
                    <a:pt x="6251" y="2444"/>
                    <a:pt x="6275" y="2491"/>
                    <a:pt x="6323" y="2527"/>
                  </a:cubicBezTo>
                  <a:cubicBezTo>
                    <a:pt x="6644" y="2884"/>
                    <a:pt x="6966" y="3253"/>
                    <a:pt x="7287" y="3611"/>
                  </a:cubicBezTo>
                  <a:cubicBezTo>
                    <a:pt x="7299" y="3623"/>
                    <a:pt x="7323" y="3646"/>
                    <a:pt x="7335" y="3670"/>
                  </a:cubicBezTo>
                  <a:cubicBezTo>
                    <a:pt x="7370" y="3706"/>
                    <a:pt x="7406" y="3742"/>
                    <a:pt x="7430" y="3777"/>
                  </a:cubicBezTo>
                  <a:lnTo>
                    <a:pt x="7513" y="3873"/>
                  </a:lnTo>
                  <a:lnTo>
                    <a:pt x="7597" y="3968"/>
                  </a:lnTo>
                  <a:lnTo>
                    <a:pt x="8180" y="4647"/>
                  </a:lnTo>
                  <a:cubicBezTo>
                    <a:pt x="8240" y="4730"/>
                    <a:pt x="8311" y="4813"/>
                    <a:pt x="8371" y="4897"/>
                  </a:cubicBezTo>
                  <a:lnTo>
                    <a:pt x="8382" y="4897"/>
                  </a:lnTo>
                  <a:lnTo>
                    <a:pt x="8442" y="4980"/>
                  </a:lnTo>
                  <a:lnTo>
                    <a:pt x="9025" y="5682"/>
                  </a:lnTo>
                  <a:cubicBezTo>
                    <a:pt x="9228" y="5932"/>
                    <a:pt x="9430" y="6182"/>
                    <a:pt x="9621" y="6421"/>
                  </a:cubicBezTo>
                  <a:lnTo>
                    <a:pt x="9835" y="6682"/>
                  </a:lnTo>
                  <a:lnTo>
                    <a:pt x="10561" y="7599"/>
                  </a:lnTo>
                  <a:cubicBezTo>
                    <a:pt x="10645" y="7683"/>
                    <a:pt x="10716" y="7778"/>
                    <a:pt x="10788" y="7873"/>
                  </a:cubicBezTo>
                  <a:lnTo>
                    <a:pt x="10811" y="7909"/>
                  </a:lnTo>
                  <a:cubicBezTo>
                    <a:pt x="10942" y="8076"/>
                    <a:pt x="11073" y="8230"/>
                    <a:pt x="11204" y="8397"/>
                  </a:cubicBezTo>
                  <a:cubicBezTo>
                    <a:pt x="11526" y="8790"/>
                    <a:pt x="11847" y="9195"/>
                    <a:pt x="12157" y="9588"/>
                  </a:cubicBezTo>
                  <a:cubicBezTo>
                    <a:pt x="12181" y="9623"/>
                    <a:pt x="12204" y="9647"/>
                    <a:pt x="12228" y="9683"/>
                  </a:cubicBezTo>
                  <a:lnTo>
                    <a:pt x="12240" y="9683"/>
                  </a:lnTo>
                  <a:lnTo>
                    <a:pt x="12276" y="9730"/>
                  </a:lnTo>
                  <a:lnTo>
                    <a:pt x="12490" y="9992"/>
                  </a:lnTo>
                  <a:lnTo>
                    <a:pt x="12550" y="10052"/>
                  </a:lnTo>
                  <a:lnTo>
                    <a:pt x="12907" y="10469"/>
                  </a:lnTo>
                  <a:lnTo>
                    <a:pt x="13062" y="10659"/>
                  </a:lnTo>
                  <a:cubicBezTo>
                    <a:pt x="13133" y="10754"/>
                    <a:pt x="13216" y="10850"/>
                    <a:pt x="13300" y="10933"/>
                  </a:cubicBezTo>
                  <a:lnTo>
                    <a:pt x="13383" y="11052"/>
                  </a:lnTo>
                  <a:lnTo>
                    <a:pt x="13895" y="11659"/>
                  </a:lnTo>
                  <a:lnTo>
                    <a:pt x="13907" y="11671"/>
                  </a:lnTo>
                  <a:lnTo>
                    <a:pt x="14324" y="12207"/>
                  </a:lnTo>
                  <a:cubicBezTo>
                    <a:pt x="14359" y="12255"/>
                    <a:pt x="14395" y="12302"/>
                    <a:pt x="14431" y="12338"/>
                  </a:cubicBezTo>
                  <a:cubicBezTo>
                    <a:pt x="14502" y="12433"/>
                    <a:pt x="14598" y="12540"/>
                    <a:pt x="14681" y="12648"/>
                  </a:cubicBezTo>
                  <a:lnTo>
                    <a:pt x="14776" y="12778"/>
                  </a:lnTo>
                  <a:lnTo>
                    <a:pt x="15205" y="13290"/>
                  </a:lnTo>
                  <a:cubicBezTo>
                    <a:pt x="15300" y="13410"/>
                    <a:pt x="15407" y="13529"/>
                    <a:pt x="15491" y="13636"/>
                  </a:cubicBezTo>
                  <a:lnTo>
                    <a:pt x="15598" y="13755"/>
                  </a:lnTo>
                  <a:cubicBezTo>
                    <a:pt x="15681" y="13862"/>
                    <a:pt x="15776" y="13969"/>
                    <a:pt x="15860" y="14076"/>
                  </a:cubicBezTo>
                  <a:lnTo>
                    <a:pt x="15943" y="14160"/>
                  </a:lnTo>
                  <a:cubicBezTo>
                    <a:pt x="16038" y="14279"/>
                    <a:pt x="16133" y="14398"/>
                    <a:pt x="16241" y="14517"/>
                  </a:cubicBezTo>
                  <a:cubicBezTo>
                    <a:pt x="16336" y="14636"/>
                    <a:pt x="16443" y="14755"/>
                    <a:pt x="16538" y="14874"/>
                  </a:cubicBezTo>
                  <a:cubicBezTo>
                    <a:pt x="16574" y="14910"/>
                    <a:pt x="16598" y="14945"/>
                    <a:pt x="16634" y="14981"/>
                  </a:cubicBezTo>
                  <a:lnTo>
                    <a:pt x="16681" y="15041"/>
                  </a:lnTo>
                  <a:lnTo>
                    <a:pt x="16753" y="15124"/>
                  </a:lnTo>
                  <a:lnTo>
                    <a:pt x="16764" y="15148"/>
                  </a:lnTo>
                  <a:cubicBezTo>
                    <a:pt x="16788" y="15172"/>
                    <a:pt x="16812" y="15207"/>
                    <a:pt x="16836" y="15231"/>
                  </a:cubicBezTo>
                  <a:lnTo>
                    <a:pt x="16848" y="15243"/>
                  </a:lnTo>
                  <a:cubicBezTo>
                    <a:pt x="16848" y="15255"/>
                    <a:pt x="16872" y="15279"/>
                    <a:pt x="16895" y="15279"/>
                  </a:cubicBezTo>
                  <a:cubicBezTo>
                    <a:pt x="16902" y="15282"/>
                    <a:pt x="16909" y="15284"/>
                    <a:pt x="16916" y="15284"/>
                  </a:cubicBezTo>
                  <a:cubicBezTo>
                    <a:pt x="16933" y="15284"/>
                    <a:pt x="16950" y="15275"/>
                    <a:pt x="16967" y="15267"/>
                  </a:cubicBezTo>
                  <a:cubicBezTo>
                    <a:pt x="16979" y="15255"/>
                    <a:pt x="17003" y="15243"/>
                    <a:pt x="17003" y="15219"/>
                  </a:cubicBezTo>
                  <a:cubicBezTo>
                    <a:pt x="17015" y="15195"/>
                    <a:pt x="17003" y="15172"/>
                    <a:pt x="16991" y="15148"/>
                  </a:cubicBezTo>
                  <a:cubicBezTo>
                    <a:pt x="16979" y="15124"/>
                    <a:pt x="16967" y="15112"/>
                    <a:pt x="16943" y="15088"/>
                  </a:cubicBezTo>
                  <a:cubicBezTo>
                    <a:pt x="16943" y="15076"/>
                    <a:pt x="16943" y="15076"/>
                    <a:pt x="16931" y="15076"/>
                  </a:cubicBezTo>
                  <a:lnTo>
                    <a:pt x="16907" y="15053"/>
                  </a:lnTo>
                  <a:lnTo>
                    <a:pt x="16884" y="15017"/>
                  </a:lnTo>
                  <a:lnTo>
                    <a:pt x="16872" y="14993"/>
                  </a:lnTo>
                  <a:cubicBezTo>
                    <a:pt x="16836" y="14969"/>
                    <a:pt x="16812" y="14934"/>
                    <a:pt x="16788" y="14898"/>
                  </a:cubicBezTo>
                  <a:lnTo>
                    <a:pt x="16681" y="14779"/>
                  </a:lnTo>
                  <a:lnTo>
                    <a:pt x="16586" y="14648"/>
                  </a:lnTo>
                  <a:cubicBezTo>
                    <a:pt x="16455" y="14505"/>
                    <a:pt x="16336" y="14362"/>
                    <a:pt x="16181" y="14183"/>
                  </a:cubicBezTo>
                  <a:lnTo>
                    <a:pt x="16122" y="14112"/>
                  </a:lnTo>
                  <a:cubicBezTo>
                    <a:pt x="16002" y="13981"/>
                    <a:pt x="15895" y="13838"/>
                    <a:pt x="15776" y="13707"/>
                  </a:cubicBezTo>
                  <a:lnTo>
                    <a:pt x="15633" y="13529"/>
                  </a:lnTo>
                  <a:lnTo>
                    <a:pt x="15479" y="13362"/>
                  </a:lnTo>
                  <a:cubicBezTo>
                    <a:pt x="15443" y="13314"/>
                    <a:pt x="15407" y="13267"/>
                    <a:pt x="15371" y="13219"/>
                  </a:cubicBezTo>
                  <a:lnTo>
                    <a:pt x="15252" y="13088"/>
                  </a:lnTo>
                  <a:lnTo>
                    <a:pt x="14776" y="12493"/>
                  </a:lnTo>
                  <a:lnTo>
                    <a:pt x="14776" y="12505"/>
                  </a:lnTo>
                  <a:lnTo>
                    <a:pt x="14550" y="12207"/>
                  </a:lnTo>
                  <a:lnTo>
                    <a:pt x="14359" y="11957"/>
                  </a:lnTo>
                  <a:lnTo>
                    <a:pt x="14312" y="11897"/>
                  </a:lnTo>
                  <a:lnTo>
                    <a:pt x="14097" y="11647"/>
                  </a:lnTo>
                  <a:lnTo>
                    <a:pt x="14086" y="11624"/>
                  </a:lnTo>
                  <a:lnTo>
                    <a:pt x="14074" y="11612"/>
                  </a:lnTo>
                  <a:cubicBezTo>
                    <a:pt x="14062" y="11588"/>
                    <a:pt x="14038" y="11564"/>
                    <a:pt x="14014" y="11528"/>
                  </a:cubicBezTo>
                  <a:lnTo>
                    <a:pt x="13597" y="11028"/>
                  </a:lnTo>
                  <a:lnTo>
                    <a:pt x="13502" y="10909"/>
                  </a:lnTo>
                  <a:lnTo>
                    <a:pt x="13395" y="10790"/>
                  </a:lnTo>
                  <a:lnTo>
                    <a:pt x="13371" y="10754"/>
                  </a:lnTo>
                  <a:cubicBezTo>
                    <a:pt x="13312" y="10683"/>
                    <a:pt x="13240" y="10600"/>
                    <a:pt x="13181" y="10528"/>
                  </a:cubicBezTo>
                  <a:lnTo>
                    <a:pt x="13038" y="10362"/>
                  </a:lnTo>
                  <a:lnTo>
                    <a:pt x="13002" y="10314"/>
                  </a:lnTo>
                  <a:cubicBezTo>
                    <a:pt x="12764" y="10028"/>
                    <a:pt x="12526" y="9754"/>
                    <a:pt x="12288" y="9469"/>
                  </a:cubicBezTo>
                  <a:lnTo>
                    <a:pt x="12062" y="9183"/>
                  </a:lnTo>
                  <a:cubicBezTo>
                    <a:pt x="11823" y="8885"/>
                    <a:pt x="11573" y="8576"/>
                    <a:pt x="11335" y="8278"/>
                  </a:cubicBezTo>
                  <a:lnTo>
                    <a:pt x="11300" y="8230"/>
                  </a:lnTo>
                  <a:cubicBezTo>
                    <a:pt x="11240" y="8159"/>
                    <a:pt x="11180" y="8076"/>
                    <a:pt x="11121" y="8004"/>
                  </a:cubicBezTo>
                  <a:lnTo>
                    <a:pt x="11109" y="7992"/>
                  </a:lnTo>
                  <a:cubicBezTo>
                    <a:pt x="11073" y="7945"/>
                    <a:pt x="11026" y="7897"/>
                    <a:pt x="10990" y="7849"/>
                  </a:cubicBezTo>
                  <a:lnTo>
                    <a:pt x="10788" y="7587"/>
                  </a:lnTo>
                  <a:lnTo>
                    <a:pt x="10418" y="7135"/>
                  </a:lnTo>
                  <a:cubicBezTo>
                    <a:pt x="10264" y="6933"/>
                    <a:pt x="10097" y="6730"/>
                    <a:pt x="9930" y="6528"/>
                  </a:cubicBezTo>
                  <a:lnTo>
                    <a:pt x="9787" y="6349"/>
                  </a:lnTo>
                  <a:lnTo>
                    <a:pt x="9645" y="6171"/>
                  </a:lnTo>
                  <a:lnTo>
                    <a:pt x="9525" y="6028"/>
                  </a:lnTo>
                  <a:lnTo>
                    <a:pt x="9478" y="5968"/>
                  </a:lnTo>
                  <a:cubicBezTo>
                    <a:pt x="9406" y="5885"/>
                    <a:pt x="9335" y="5801"/>
                    <a:pt x="9275" y="5718"/>
                  </a:cubicBezTo>
                  <a:cubicBezTo>
                    <a:pt x="9180" y="5599"/>
                    <a:pt x="9085" y="5492"/>
                    <a:pt x="9002" y="5385"/>
                  </a:cubicBezTo>
                  <a:lnTo>
                    <a:pt x="8871" y="5218"/>
                  </a:lnTo>
                  <a:lnTo>
                    <a:pt x="8621" y="4920"/>
                  </a:lnTo>
                  <a:lnTo>
                    <a:pt x="8371" y="4623"/>
                  </a:lnTo>
                  <a:cubicBezTo>
                    <a:pt x="8347" y="4587"/>
                    <a:pt x="8323" y="4551"/>
                    <a:pt x="8299" y="4527"/>
                  </a:cubicBezTo>
                  <a:cubicBezTo>
                    <a:pt x="8204" y="4420"/>
                    <a:pt x="8121" y="4313"/>
                    <a:pt x="8037" y="4218"/>
                  </a:cubicBezTo>
                  <a:lnTo>
                    <a:pt x="7787" y="3932"/>
                  </a:lnTo>
                  <a:lnTo>
                    <a:pt x="7549" y="3646"/>
                  </a:lnTo>
                  <a:cubicBezTo>
                    <a:pt x="7525" y="3611"/>
                    <a:pt x="7490" y="3587"/>
                    <a:pt x="7466" y="3551"/>
                  </a:cubicBezTo>
                  <a:lnTo>
                    <a:pt x="7454" y="3539"/>
                  </a:lnTo>
                  <a:lnTo>
                    <a:pt x="7406" y="3492"/>
                  </a:lnTo>
                  <a:lnTo>
                    <a:pt x="7097" y="3134"/>
                  </a:lnTo>
                  <a:cubicBezTo>
                    <a:pt x="6966" y="2992"/>
                    <a:pt x="6835" y="2849"/>
                    <a:pt x="6704" y="2706"/>
                  </a:cubicBezTo>
                  <a:lnTo>
                    <a:pt x="6573" y="2551"/>
                  </a:lnTo>
                  <a:lnTo>
                    <a:pt x="6442" y="2408"/>
                  </a:lnTo>
                  <a:cubicBezTo>
                    <a:pt x="6406" y="2361"/>
                    <a:pt x="6370" y="2325"/>
                    <a:pt x="6335" y="2277"/>
                  </a:cubicBezTo>
                  <a:lnTo>
                    <a:pt x="6323" y="2265"/>
                  </a:lnTo>
                  <a:lnTo>
                    <a:pt x="6287" y="2218"/>
                  </a:lnTo>
                  <a:lnTo>
                    <a:pt x="6156" y="2075"/>
                  </a:lnTo>
                  <a:lnTo>
                    <a:pt x="6025" y="1920"/>
                  </a:lnTo>
                  <a:cubicBezTo>
                    <a:pt x="5977" y="1860"/>
                    <a:pt x="5930" y="1801"/>
                    <a:pt x="5882" y="1753"/>
                  </a:cubicBezTo>
                  <a:lnTo>
                    <a:pt x="5858" y="1718"/>
                  </a:lnTo>
                  <a:lnTo>
                    <a:pt x="5823" y="1670"/>
                  </a:lnTo>
                  <a:lnTo>
                    <a:pt x="5787" y="1622"/>
                  </a:lnTo>
                  <a:lnTo>
                    <a:pt x="5739" y="1575"/>
                  </a:lnTo>
                  <a:lnTo>
                    <a:pt x="5715" y="1539"/>
                  </a:lnTo>
                  <a:cubicBezTo>
                    <a:pt x="5692" y="1515"/>
                    <a:pt x="5668" y="1479"/>
                    <a:pt x="5644" y="1456"/>
                  </a:cubicBezTo>
                  <a:cubicBezTo>
                    <a:pt x="5668" y="1432"/>
                    <a:pt x="5680" y="1408"/>
                    <a:pt x="5680" y="1372"/>
                  </a:cubicBezTo>
                  <a:cubicBezTo>
                    <a:pt x="5692" y="1348"/>
                    <a:pt x="5692" y="1325"/>
                    <a:pt x="5692" y="1301"/>
                  </a:cubicBezTo>
                  <a:cubicBezTo>
                    <a:pt x="5692" y="1289"/>
                    <a:pt x="5692" y="1277"/>
                    <a:pt x="5692" y="1253"/>
                  </a:cubicBezTo>
                  <a:cubicBezTo>
                    <a:pt x="5692" y="1229"/>
                    <a:pt x="5692" y="1206"/>
                    <a:pt x="5692" y="1182"/>
                  </a:cubicBezTo>
                  <a:cubicBezTo>
                    <a:pt x="5692" y="1158"/>
                    <a:pt x="5692" y="1134"/>
                    <a:pt x="5680" y="1098"/>
                  </a:cubicBezTo>
                  <a:cubicBezTo>
                    <a:pt x="5680" y="1075"/>
                    <a:pt x="5668" y="1063"/>
                    <a:pt x="5656" y="1039"/>
                  </a:cubicBezTo>
                  <a:lnTo>
                    <a:pt x="5644" y="1027"/>
                  </a:lnTo>
                  <a:cubicBezTo>
                    <a:pt x="5632" y="991"/>
                    <a:pt x="5620" y="968"/>
                    <a:pt x="5608" y="956"/>
                  </a:cubicBezTo>
                  <a:cubicBezTo>
                    <a:pt x="5596" y="932"/>
                    <a:pt x="5573" y="896"/>
                    <a:pt x="5549" y="872"/>
                  </a:cubicBezTo>
                  <a:cubicBezTo>
                    <a:pt x="5525" y="848"/>
                    <a:pt x="5501" y="837"/>
                    <a:pt x="5477" y="825"/>
                  </a:cubicBezTo>
                  <a:cubicBezTo>
                    <a:pt x="5454" y="813"/>
                    <a:pt x="5430" y="801"/>
                    <a:pt x="5394" y="789"/>
                  </a:cubicBezTo>
                  <a:cubicBezTo>
                    <a:pt x="5374" y="784"/>
                    <a:pt x="5353" y="781"/>
                    <a:pt x="5329" y="781"/>
                  </a:cubicBezTo>
                  <a:cubicBezTo>
                    <a:pt x="5295" y="781"/>
                    <a:pt x="5257" y="787"/>
                    <a:pt x="5215" y="801"/>
                  </a:cubicBezTo>
                  <a:cubicBezTo>
                    <a:pt x="5168" y="813"/>
                    <a:pt x="5120" y="848"/>
                    <a:pt x="5073" y="884"/>
                  </a:cubicBezTo>
                  <a:cubicBezTo>
                    <a:pt x="5025" y="920"/>
                    <a:pt x="4989" y="968"/>
                    <a:pt x="4953" y="1015"/>
                  </a:cubicBezTo>
                  <a:cubicBezTo>
                    <a:pt x="4942" y="1027"/>
                    <a:pt x="4942" y="1051"/>
                    <a:pt x="4930" y="1075"/>
                  </a:cubicBezTo>
                  <a:cubicBezTo>
                    <a:pt x="4596" y="979"/>
                    <a:pt x="4227" y="884"/>
                    <a:pt x="3775" y="777"/>
                  </a:cubicBezTo>
                  <a:cubicBezTo>
                    <a:pt x="3406" y="682"/>
                    <a:pt x="3013" y="598"/>
                    <a:pt x="2537" y="503"/>
                  </a:cubicBezTo>
                  <a:cubicBezTo>
                    <a:pt x="2096" y="408"/>
                    <a:pt x="1679" y="325"/>
                    <a:pt x="1274" y="241"/>
                  </a:cubicBezTo>
                  <a:lnTo>
                    <a:pt x="1096" y="217"/>
                  </a:lnTo>
                  <a:lnTo>
                    <a:pt x="917" y="182"/>
                  </a:lnTo>
                  <a:lnTo>
                    <a:pt x="870" y="170"/>
                  </a:lnTo>
                  <a:cubicBezTo>
                    <a:pt x="834" y="158"/>
                    <a:pt x="798" y="158"/>
                    <a:pt x="762" y="146"/>
                  </a:cubicBezTo>
                  <a:lnTo>
                    <a:pt x="632" y="122"/>
                  </a:lnTo>
                  <a:cubicBezTo>
                    <a:pt x="465" y="86"/>
                    <a:pt x="286" y="51"/>
                    <a:pt x="108" y="3"/>
                  </a:cubicBezTo>
                  <a:cubicBezTo>
                    <a:pt x="101" y="2"/>
                    <a:pt x="95" y="1"/>
                    <a:pt x="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45"/>
            <p:cNvSpPr/>
            <p:nvPr/>
          </p:nvSpPr>
          <p:spPr>
            <a:xfrm>
              <a:off x="2650625" y="4185475"/>
              <a:ext cx="22350" cy="23225"/>
            </a:xfrm>
            <a:custGeom>
              <a:avLst/>
              <a:gdLst/>
              <a:ahLst/>
              <a:cxnLst/>
              <a:rect l="l" t="t" r="r" b="b"/>
              <a:pathLst>
                <a:path w="894" h="929" extrusionOk="0">
                  <a:moveTo>
                    <a:pt x="298" y="631"/>
                  </a:moveTo>
                  <a:lnTo>
                    <a:pt x="298" y="631"/>
                  </a:lnTo>
                  <a:cubicBezTo>
                    <a:pt x="322" y="643"/>
                    <a:pt x="345" y="667"/>
                    <a:pt x="369" y="667"/>
                  </a:cubicBezTo>
                  <a:lnTo>
                    <a:pt x="345" y="667"/>
                  </a:lnTo>
                  <a:cubicBezTo>
                    <a:pt x="334" y="655"/>
                    <a:pt x="322" y="655"/>
                    <a:pt x="310" y="643"/>
                  </a:cubicBezTo>
                  <a:cubicBezTo>
                    <a:pt x="310" y="643"/>
                    <a:pt x="298" y="631"/>
                    <a:pt x="298" y="631"/>
                  </a:cubicBezTo>
                  <a:close/>
                  <a:moveTo>
                    <a:pt x="381" y="203"/>
                  </a:moveTo>
                  <a:cubicBezTo>
                    <a:pt x="417" y="203"/>
                    <a:pt x="453" y="214"/>
                    <a:pt x="476" y="226"/>
                  </a:cubicBezTo>
                  <a:cubicBezTo>
                    <a:pt x="512" y="238"/>
                    <a:pt x="548" y="262"/>
                    <a:pt x="584" y="274"/>
                  </a:cubicBezTo>
                  <a:cubicBezTo>
                    <a:pt x="607" y="298"/>
                    <a:pt x="631" y="322"/>
                    <a:pt x="655" y="345"/>
                  </a:cubicBezTo>
                  <a:cubicBezTo>
                    <a:pt x="667" y="369"/>
                    <a:pt x="679" y="393"/>
                    <a:pt x="691" y="417"/>
                  </a:cubicBezTo>
                  <a:cubicBezTo>
                    <a:pt x="703" y="429"/>
                    <a:pt x="703" y="453"/>
                    <a:pt x="715" y="464"/>
                  </a:cubicBezTo>
                  <a:cubicBezTo>
                    <a:pt x="715" y="488"/>
                    <a:pt x="715" y="512"/>
                    <a:pt x="715" y="536"/>
                  </a:cubicBezTo>
                  <a:cubicBezTo>
                    <a:pt x="703" y="560"/>
                    <a:pt x="703" y="595"/>
                    <a:pt x="691" y="619"/>
                  </a:cubicBezTo>
                  <a:cubicBezTo>
                    <a:pt x="679" y="643"/>
                    <a:pt x="667" y="679"/>
                    <a:pt x="643" y="703"/>
                  </a:cubicBezTo>
                  <a:cubicBezTo>
                    <a:pt x="631" y="726"/>
                    <a:pt x="619" y="738"/>
                    <a:pt x="595" y="750"/>
                  </a:cubicBezTo>
                  <a:cubicBezTo>
                    <a:pt x="584" y="762"/>
                    <a:pt x="572" y="774"/>
                    <a:pt x="560" y="774"/>
                  </a:cubicBezTo>
                  <a:cubicBezTo>
                    <a:pt x="548" y="774"/>
                    <a:pt x="548" y="786"/>
                    <a:pt x="536" y="786"/>
                  </a:cubicBezTo>
                  <a:cubicBezTo>
                    <a:pt x="536" y="786"/>
                    <a:pt x="548" y="774"/>
                    <a:pt x="548" y="774"/>
                  </a:cubicBezTo>
                  <a:cubicBezTo>
                    <a:pt x="560" y="762"/>
                    <a:pt x="584" y="750"/>
                    <a:pt x="595" y="738"/>
                  </a:cubicBezTo>
                  <a:cubicBezTo>
                    <a:pt x="607" y="726"/>
                    <a:pt x="619" y="703"/>
                    <a:pt x="631" y="691"/>
                  </a:cubicBezTo>
                  <a:cubicBezTo>
                    <a:pt x="643" y="667"/>
                    <a:pt x="655" y="643"/>
                    <a:pt x="655" y="619"/>
                  </a:cubicBezTo>
                  <a:cubicBezTo>
                    <a:pt x="667" y="595"/>
                    <a:pt x="667" y="572"/>
                    <a:pt x="667" y="548"/>
                  </a:cubicBezTo>
                  <a:cubicBezTo>
                    <a:pt x="667" y="512"/>
                    <a:pt x="655" y="488"/>
                    <a:pt x="643" y="453"/>
                  </a:cubicBezTo>
                  <a:cubicBezTo>
                    <a:pt x="631" y="405"/>
                    <a:pt x="607" y="369"/>
                    <a:pt x="572" y="334"/>
                  </a:cubicBezTo>
                  <a:cubicBezTo>
                    <a:pt x="536" y="286"/>
                    <a:pt x="488" y="250"/>
                    <a:pt x="429" y="238"/>
                  </a:cubicBezTo>
                  <a:cubicBezTo>
                    <a:pt x="405" y="226"/>
                    <a:pt x="381" y="214"/>
                    <a:pt x="357" y="214"/>
                  </a:cubicBezTo>
                  <a:cubicBezTo>
                    <a:pt x="334" y="214"/>
                    <a:pt x="310" y="214"/>
                    <a:pt x="286" y="226"/>
                  </a:cubicBezTo>
                  <a:cubicBezTo>
                    <a:pt x="226" y="238"/>
                    <a:pt x="179" y="286"/>
                    <a:pt x="167" y="345"/>
                  </a:cubicBezTo>
                  <a:cubicBezTo>
                    <a:pt x="155" y="381"/>
                    <a:pt x="155" y="417"/>
                    <a:pt x="167" y="453"/>
                  </a:cubicBezTo>
                  <a:cubicBezTo>
                    <a:pt x="155" y="429"/>
                    <a:pt x="155" y="417"/>
                    <a:pt x="143" y="393"/>
                  </a:cubicBezTo>
                  <a:cubicBezTo>
                    <a:pt x="155" y="381"/>
                    <a:pt x="155" y="357"/>
                    <a:pt x="167" y="334"/>
                  </a:cubicBezTo>
                  <a:cubicBezTo>
                    <a:pt x="179" y="310"/>
                    <a:pt x="191" y="286"/>
                    <a:pt x="203" y="262"/>
                  </a:cubicBezTo>
                  <a:cubicBezTo>
                    <a:pt x="214" y="250"/>
                    <a:pt x="226" y="238"/>
                    <a:pt x="238" y="226"/>
                  </a:cubicBezTo>
                  <a:cubicBezTo>
                    <a:pt x="238" y="226"/>
                    <a:pt x="238" y="226"/>
                    <a:pt x="238" y="214"/>
                  </a:cubicBezTo>
                  <a:cubicBezTo>
                    <a:pt x="262" y="214"/>
                    <a:pt x="286" y="203"/>
                    <a:pt x="310" y="203"/>
                  </a:cubicBezTo>
                  <a:close/>
                  <a:moveTo>
                    <a:pt x="369" y="0"/>
                  </a:moveTo>
                  <a:cubicBezTo>
                    <a:pt x="298" y="12"/>
                    <a:pt x="226" y="48"/>
                    <a:pt x="167" y="95"/>
                  </a:cubicBezTo>
                  <a:cubicBezTo>
                    <a:pt x="143" y="107"/>
                    <a:pt x="119" y="131"/>
                    <a:pt x="95" y="155"/>
                  </a:cubicBezTo>
                  <a:cubicBezTo>
                    <a:pt x="48" y="191"/>
                    <a:pt x="24" y="238"/>
                    <a:pt x="12" y="286"/>
                  </a:cubicBezTo>
                  <a:cubicBezTo>
                    <a:pt x="0" y="334"/>
                    <a:pt x="0" y="369"/>
                    <a:pt x="0" y="417"/>
                  </a:cubicBezTo>
                  <a:cubicBezTo>
                    <a:pt x="0" y="429"/>
                    <a:pt x="0" y="441"/>
                    <a:pt x="0" y="453"/>
                  </a:cubicBezTo>
                  <a:cubicBezTo>
                    <a:pt x="12" y="572"/>
                    <a:pt x="72" y="667"/>
                    <a:pt x="131" y="750"/>
                  </a:cubicBezTo>
                  <a:cubicBezTo>
                    <a:pt x="167" y="786"/>
                    <a:pt x="203" y="822"/>
                    <a:pt x="238" y="845"/>
                  </a:cubicBezTo>
                  <a:cubicBezTo>
                    <a:pt x="286" y="881"/>
                    <a:pt x="334" y="905"/>
                    <a:pt x="393" y="917"/>
                  </a:cubicBezTo>
                  <a:cubicBezTo>
                    <a:pt x="441" y="929"/>
                    <a:pt x="500" y="929"/>
                    <a:pt x="548" y="929"/>
                  </a:cubicBezTo>
                  <a:cubicBezTo>
                    <a:pt x="595" y="917"/>
                    <a:pt x="643" y="893"/>
                    <a:pt x="691" y="857"/>
                  </a:cubicBezTo>
                  <a:cubicBezTo>
                    <a:pt x="738" y="822"/>
                    <a:pt x="774" y="762"/>
                    <a:pt x="810" y="703"/>
                  </a:cubicBezTo>
                  <a:cubicBezTo>
                    <a:pt x="814" y="705"/>
                    <a:pt x="819" y="706"/>
                    <a:pt x="823" y="706"/>
                  </a:cubicBezTo>
                  <a:cubicBezTo>
                    <a:pt x="846" y="706"/>
                    <a:pt x="871" y="684"/>
                    <a:pt x="881" y="655"/>
                  </a:cubicBezTo>
                  <a:lnTo>
                    <a:pt x="869" y="655"/>
                  </a:lnTo>
                  <a:cubicBezTo>
                    <a:pt x="881" y="607"/>
                    <a:pt x="893" y="560"/>
                    <a:pt x="893" y="512"/>
                  </a:cubicBezTo>
                  <a:cubicBezTo>
                    <a:pt x="881" y="453"/>
                    <a:pt x="869" y="393"/>
                    <a:pt x="846" y="345"/>
                  </a:cubicBezTo>
                  <a:cubicBezTo>
                    <a:pt x="822" y="298"/>
                    <a:pt x="798" y="262"/>
                    <a:pt x="762" y="226"/>
                  </a:cubicBezTo>
                  <a:cubicBezTo>
                    <a:pt x="738" y="179"/>
                    <a:pt x="703" y="143"/>
                    <a:pt x="667" y="95"/>
                  </a:cubicBezTo>
                  <a:cubicBezTo>
                    <a:pt x="655" y="83"/>
                    <a:pt x="631" y="72"/>
                    <a:pt x="607" y="48"/>
                  </a:cubicBezTo>
                  <a:cubicBezTo>
                    <a:pt x="584" y="36"/>
                    <a:pt x="560" y="24"/>
                    <a:pt x="536" y="12"/>
                  </a:cubicBezTo>
                  <a:cubicBezTo>
                    <a:pt x="476" y="0"/>
                    <a:pt x="429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45"/>
            <p:cNvSpPr/>
            <p:nvPr/>
          </p:nvSpPr>
          <p:spPr>
            <a:xfrm>
              <a:off x="3075675" y="4570200"/>
              <a:ext cx="24125" cy="23675"/>
            </a:xfrm>
            <a:custGeom>
              <a:avLst/>
              <a:gdLst/>
              <a:ahLst/>
              <a:cxnLst/>
              <a:rect l="l" t="t" r="r" b="b"/>
              <a:pathLst>
                <a:path w="965" h="947" extrusionOk="0">
                  <a:moveTo>
                    <a:pt x="572" y="173"/>
                  </a:moveTo>
                  <a:lnTo>
                    <a:pt x="572" y="173"/>
                  </a:lnTo>
                  <a:cubicBezTo>
                    <a:pt x="580" y="177"/>
                    <a:pt x="588" y="181"/>
                    <a:pt x="596" y="184"/>
                  </a:cubicBezTo>
                  <a:lnTo>
                    <a:pt x="584" y="184"/>
                  </a:lnTo>
                  <a:cubicBezTo>
                    <a:pt x="578" y="179"/>
                    <a:pt x="575" y="176"/>
                    <a:pt x="572" y="173"/>
                  </a:cubicBezTo>
                  <a:close/>
                  <a:moveTo>
                    <a:pt x="608" y="351"/>
                  </a:moveTo>
                  <a:cubicBezTo>
                    <a:pt x="631" y="363"/>
                    <a:pt x="643" y="375"/>
                    <a:pt x="667" y="387"/>
                  </a:cubicBezTo>
                  <a:cubicBezTo>
                    <a:pt x="679" y="399"/>
                    <a:pt x="703" y="411"/>
                    <a:pt x="715" y="435"/>
                  </a:cubicBezTo>
                  <a:cubicBezTo>
                    <a:pt x="727" y="446"/>
                    <a:pt x="738" y="470"/>
                    <a:pt x="750" y="482"/>
                  </a:cubicBezTo>
                  <a:cubicBezTo>
                    <a:pt x="750" y="506"/>
                    <a:pt x="762" y="530"/>
                    <a:pt x="762" y="542"/>
                  </a:cubicBezTo>
                  <a:cubicBezTo>
                    <a:pt x="762" y="565"/>
                    <a:pt x="762" y="577"/>
                    <a:pt x="762" y="589"/>
                  </a:cubicBezTo>
                  <a:cubicBezTo>
                    <a:pt x="762" y="613"/>
                    <a:pt x="762" y="625"/>
                    <a:pt x="762" y="637"/>
                  </a:cubicBezTo>
                  <a:cubicBezTo>
                    <a:pt x="750" y="649"/>
                    <a:pt x="750" y="661"/>
                    <a:pt x="738" y="673"/>
                  </a:cubicBezTo>
                  <a:cubicBezTo>
                    <a:pt x="738" y="673"/>
                    <a:pt x="727" y="685"/>
                    <a:pt x="715" y="685"/>
                  </a:cubicBezTo>
                  <a:cubicBezTo>
                    <a:pt x="691" y="708"/>
                    <a:pt x="655" y="720"/>
                    <a:pt x="631" y="744"/>
                  </a:cubicBezTo>
                  <a:cubicBezTo>
                    <a:pt x="619" y="744"/>
                    <a:pt x="609" y="747"/>
                    <a:pt x="600" y="751"/>
                  </a:cubicBezTo>
                  <a:lnTo>
                    <a:pt x="600" y="751"/>
                  </a:lnTo>
                  <a:cubicBezTo>
                    <a:pt x="642" y="733"/>
                    <a:pt x="680" y="690"/>
                    <a:pt x="691" y="637"/>
                  </a:cubicBezTo>
                  <a:cubicBezTo>
                    <a:pt x="703" y="589"/>
                    <a:pt x="703" y="530"/>
                    <a:pt x="679" y="470"/>
                  </a:cubicBezTo>
                  <a:cubicBezTo>
                    <a:pt x="655" y="435"/>
                    <a:pt x="619" y="387"/>
                    <a:pt x="596" y="351"/>
                  </a:cubicBezTo>
                  <a:close/>
                  <a:moveTo>
                    <a:pt x="477" y="768"/>
                  </a:moveTo>
                  <a:cubicBezTo>
                    <a:pt x="484" y="772"/>
                    <a:pt x="492" y="773"/>
                    <a:pt x="501" y="773"/>
                  </a:cubicBezTo>
                  <a:cubicBezTo>
                    <a:pt x="501" y="773"/>
                    <a:pt x="502" y="773"/>
                    <a:pt x="502" y="773"/>
                  </a:cubicBezTo>
                  <a:lnTo>
                    <a:pt x="502" y="773"/>
                  </a:lnTo>
                  <a:cubicBezTo>
                    <a:pt x="493" y="776"/>
                    <a:pt x="483" y="780"/>
                    <a:pt x="477" y="780"/>
                  </a:cubicBezTo>
                  <a:lnTo>
                    <a:pt x="477" y="768"/>
                  </a:lnTo>
                  <a:close/>
                  <a:moveTo>
                    <a:pt x="474" y="1"/>
                  </a:moveTo>
                  <a:cubicBezTo>
                    <a:pt x="436" y="1"/>
                    <a:pt x="400" y="9"/>
                    <a:pt x="357" y="18"/>
                  </a:cubicBezTo>
                  <a:cubicBezTo>
                    <a:pt x="334" y="18"/>
                    <a:pt x="310" y="30"/>
                    <a:pt x="286" y="42"/>
                  </a:cubicBezTo>
                  <a:cubicBezTo>
                    <a:pt x="262" y="54"/>
                    <a:pt x="227" y="65"/>
                    <a:pt x="203" y="89"/>
                  </a:cubicBezTo>
                  <a:cubicBezTo>
                    <a:pt x="167" y="125"/>
                    <a:pt x="131" y="161"/>
                    <a:pt x="96" y="208"/>
                  </a:cubicBezTo>
                  <a:cubicBezTo>
                    <a:pt x="60" y="256"/>
                    <a:pt x="36" y="304"/>
                    <a:pt x="12" y="363"/>
                  </a:cubicBezTo>
                  <a:cubicBezTo>
                    <a:pt x="0" y="411"/>
                    <a:pt x="0" y="470"/>
                    <a:pt x="0" y="518"/>
                  </a:cubicBezTo>
                  <a:cubicBezTo>
                    <a:pt x="0" y="577"/>
                    <a:pt x="24" y="637"/>
                    <a:pt x="48" y="685"/>
                  </a:cubicBezTo>
                  <a:cubicBezTo>
                    <a:pt x="72" y="732"/>
                    <a:pt x="107" y="780"/>
                    <a:pt x="143" y="804"/>
                  </a:cubicBezTo>
                  <a:cubicBezTo>
                    <a:pt x="191" y="851"/>
                    <a:pt x="238" y="875"/>
                    <a:pt x="298" y="887"/>
                  </a:cubicBezTo>
                  <a:cubicBezTo>
                    <a:pt x="346" y="911"/>
                    <a:pt x="393" y="911"/>
                    <a:pt x="441" y="923"/>
                  </a:cubicBezTo>
                  <a:cubicBezTo>
                    <a:pt x="453" y="923"/>
                    <a:pt x="465" y="923"/>
                    <a:pt x="477" y="935"/>
                  </a:cubicBezTo>
                  <a:cubicBezTo>
                    <a:pt x="500" y="935"/>
                    <a:pt x="524" y="946"/>
                    <a:pt x="560" y="946"/>
                  </a:cubicBezTo>
                  <a:lnTo>
                    <a:pt x="631" y="946"/>
                  </a:lnTo>
                  <a:cubicBezTo>
                    <a:pt x="691" y="935"/>
                    <a:pt x="738" y="911"/>
                    <a:pt x="774" y="887"/>
                  </a:cubicBezTo>
                  <a:cubicBezTo>
                    <a:pt x="834" y="851"/>
                    <a:pt x="869" y="804"/>
                    <a:pt x="893" y="756"/>
                  </a:cubicBezTo>
                  <a:cubicBezTo>
                    <a:pt x="917" y="720"/>
                    <a:pt x="929" y="673"/>
                    <a:pt x="941" y="625"/>
                  </a:cubicBezTo>
                  <a:cubicBezTo>
                    <a:pt x="941" y="625"/>
                    <a:pt x="953" y="613"/>
                    <a:pt x="953" y="613"/>
                  </a:cubicBezTo>
                  <a:cubicBezTo>
                    <a:pt x="965" y="554"/>
                    <a:pt x="965" y="494"/>
                    <a:pt x="953" y="446"/>
                  </a:cubicBezTo>
                  <a:cubicBezTo>
                    <a:pt x="953" y="411"/>
                    <a:pt x="941" y="387"/>
                    <a:pt x="941" y="363"/>
                  </a:cubicBezTo>
                  <a:cubicBezTo>
                    <a:pt x="929" y="339"/>
                    <a:pt x="917" y="315"/>
                    <a:pt x="905" y="292"/>
                  </a:cubicBezTo>
                  <a:cubicBezTo>
                    <a:pt x="881" y="232"/>
                    <a:pt x="846" y="196"/>
                    <a:pt x="810" y="149"/>
                  </a:cubicBezTo>
                  <a:cubicBezTo>
                    <a:pt x="774" y="113"/>
                    <a:pt x="727" y="77"/>
                    <a:pt x="679" y="54"/>
                  </a:cubicBezTo>
                  <a:cubicBezTo>
                    <a:pt x="655" y="42"/>
                    <a:pt x="631" y="30"/>
                    <a:pt x="608" y="18"/>
                  </a:cubicBezTo>
                  <a:cubicBezTo>
                    <a:pt x="584" y="18"/>
                    <a:pt x="548" y="6"/>
                    <a:pt x="524" y="6"/>
                  </a:cubicBezTo>
                  <a:cubicBezTo>
                    <a:pt x="507" y="2"/>
                    <a:pt x="490" y="1"/>
                    <a:pt x="4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3A61C9-C53E-4692-BA6F-368134C4754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27</a:t>
            </a:fld>
            <a:endParaRPr lang="pt-PT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21F68305-63AA-30B5-0979-93AA40CDF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C540E1A8-4ED2-9C13-843F-923E0944387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450" y="2916038"/>
            <a:ext cx="6617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Considerações Finais</a:t>
            </a:r>
            <a:endParaRPr/>
          </a:p>
        </p:txBody>
      </p:sp>
      <p:sp>
        <p:nvSpPr>
          <p:cNvPr id="312" name="Google Shape;312;p34">
            <a:extLst>
              <a:ext uri="{FF2B5EF4-FFF2-40B4-BE49-F238E27FC236}">
                <a16:creationId xmlns:a16="http://schemas.microsoft.com/office/drawing/2014/main" id="{B1531672-616A-0BCD-04C9-E604D3F3942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02350" y="1256413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7826720C-8FB0-FED8-9708-7CF6EDB03521}"/>
              </a:ext>
            </a:extLst>
          </p:cNvPr>
          <p:cNvGrpSpPr/>
          <p:nvPr/>
        </p:nvGrpSpPr>
        <p:grpSpPr>
          <a:xfrm>
            <a:off x="0" y="337562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F9E96354-47FB-21BE-8117-7E796D0DE4E9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A7EF17C0-0510-3E80-A814-311FE0A7F48C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570DE45E-F3DF-45EB-20F6-A50A3850010F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55C25F22-C67C-99FA-BD41-3D3F7E0DD0D2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D4FF3F16-987A-1903-3D66-4DCF5E72F2D3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3D319F18-C706-1CAC-F441-0B185CFBD7C2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2C242CF2-8BE8-35F4-F706-6D58D4DB1938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26478AC8-D2FF-0219-8F32-D525A4DE6C7F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6FB3F9B3-B168-81F2-5D0A-CDF1C58D8E2E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5B9561E2-BB3B-5AB8-147E-E1587A1563F1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F7C73DA5-AAE5-EEAC-A6A3-E9998446A9A2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AC442B24-850E-6FE0-D16A-926D6C59EE15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97DE7457-7E62-5104-20D3-88D829D84DE5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AF966690-46BA-A988-2873-25DE1CDD8C8B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536350BC-906E-7163-28F6-7E0BA2554175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74708148-0501-B4D2-8DA0-922149F9ACB2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48A330EF-A775-B81B-512B-860C5AA93A43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B1C5768B-FA01-1668-DD6E-44B07EB3C4B3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046734E5-50E5-61D5-A400-0737FB9EE272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4769F284-F4D1-C17D-05FF-71B43DBF1B9B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6106004D-9CB2-A410-4BF7-11F2B11693ED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F81DC112-CD08-F8B7-3CFD-BCFACB9FF7D3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1A2B6E2B-BB79-8E21-B0C3-D74646E56F79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81BE0172-FDFF-117E-D5D2-38F92DB9D384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085E1FF7-B70F-F28C-2B42-665F12DB9DAE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CE235E70-07E8-B94E-5105-54376ABCCD70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C9B69E87-9F13-A5A0-D569-3CA7B3655B66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9C78A3A2-3810-29BA-FCBC-B79250ADE91A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2F7C5856-A474-18DC-88C1-09CA819B271B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3802F540-4A43-6445-9B97-4F0153C3888B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B92DBDFB-0509-C53E-D602-42E487994CFB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C9C5E4DB-0D2A-F1DB-610C-73DADF2D0D85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767973CB-DF9F-4400-4F4E-4F515F4860AC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3D6BD8BF-EA19-CB4E-5819-85D43AEE2DA6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D832673C-BF1D-9743-C852-F3078BD121D9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7FF08BAE-C6B1-8ACC-4827-B8B6E23B268C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C1F218B1-DCDD-C88A-F5EC-2F46FE5C492C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99198923-83F6-CEFC-8FC8-5221C9FEE81A}"/>
              </a:ext>
            </a:extLst>
          </p:cNvPr>
          <p:cNvGrpSpPr/>
          <p:nvPr/>
        </p:nvGrpSpPr>
        <p:grpSpPr>
          <a:xfrm rot="3017017">
            <a:off x="7746341" y="133906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F85CF867-FC4D-57B8-E39F-45363D458502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74836FCA-3891-B8B7-6E2D-6CF06DBDD56F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CA39D371-56B8-DE12-1E20-BFE7674175CF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E0B8A502-397F-2250-B905-496C96DFDB93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ABB8029F-07AA-B72F-AC29-03F11C6CCFD0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135F8266-95B1-E017-F6BB-EA049BDFD816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E06D3753-3AF1-808D-11F8-672332372B17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BF40D7A7-4A96-6880-DAEB-22AA78E29B46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B5A7BF5E-8AED-0B30-FCF2-EC5E802B0049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A3915C40-CE83-3387-AD30-AFC65ED2807A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20128B-E037-58BF-0199-13F3F72885E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28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85947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5"/>
          <p:cNvSpPr txBox="1">
            <a:spLocks noGrp="1"/>
          </p:cNvSpPr>
          <p:nvPr>
            <p:ph type="title"/>
          </p:nvPr>
        </p:nvSpPr>
        <p:spPr>
          <a:xfrm>
            <a:off x="2767050" y="1845919"/>
            <a:ext cx="3609900" cy="10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/>
              <a:t>Questões?</a:t>
            </a:r>
          </a:p>
        </p:txBody>
      </p:sp>
      <p:grpSp>
        <p:nvGrpSpPr>
          <p:cNvPr id="369" name="Google Shape;369;p35"/>
          <p:cNvGrpSpPr/>
          <p:nvPr/>
        </p:nvGrpSpPr>
        <p:grpSpPr>
          <a:xfrm>
            <a:off x="7367054" y="3658525"/>
            <a:ext cx="1153455" cy="778070"/>
            <a:chOff x="9930350" y="-1954275"/>
            <a:chExt cx="295750" cy="199500"/>
          </a:xfrm>
        </p:grpSpPr>
        <p:sp>
          <p:nvSpPr>
            <p:cNvPr id="370" name="Google Shape;370;p35"/>
            <p:cNvSpPr/>
            <p:nvPr/>
          </p:nvSpPr>
          <p:spPr>
            <a:xfrm>
              <a:off x="10036125" y="-1900325"/>
              <a:ext cx="95050" cy="114975"/>
            </a:xfrm>
            <a:custGeom>
              <a:avLst/>
              <a:gdLst/>
              <a:ahLst/>
              <a:cxnLst/>
              <a:rect l="l" t="t" r="r" b="b"/>
              <a:pathLst>
                <a:path w="3802" h="4599" extrusionOk="0">
                  <a:moveTo>
                    <a:pt x="1607" y="111"/>
                  </a:moveTo>
                  <a:cubicBezTo>
                    <a:pt x="2009" y="111"/>
                    <a:pt x="2208" y="637"/>
                    <a:pt x="2390" y="953"/>
                  </a:cubicBezTo>
                  <a:cubicBezTo>
                    <a:pt x="2670" y="1459"/>
                    <a:pt x="2916" y="1979"/>
                    <a:pt x="3156" y="2505"/>
                  </a:cubicBezTo>
                  <a:cubicBezTo>
                    <a:pt x="3262" y="2744"/>
                    <a:pt x="3369" y="2991"/>
                    <a:pt x="3462" y="3237"/>
                  </a:cubicBezTo>
                  <a:cubicBezTo>
                    <a:pt x="3502" y="3337"/>
                    <a:pt x="3629" y="3577"/>
                    <a:pt x="3582" y="3690"/>
                  </a:cubicBezTo>
                  <a:cubicBezTo>
                    <a:pt x="3489" y="3910"/>
                    <a:pt x="3122" y="4076"/>
                    <a:pt x="2929" y="4190"/>
                  </a:cubicBezTo>
                  <a:cubicBezTo>
                    <a:pt x="2670" y="4336"/>
                    <a:pt x="2370" y="4496"/>
                    <a:pt x="2070" y="4503"/>
                  </a:cubicBezTo>
                  <a:cubicBezTo>
                    <a:pt x="2069" y="4503"/>
                    <a:pt x="2068" y="4503"/>
                    <a:pt x="2067" y="4503"/>
                  </a:cubicBezTo>
                  <a:cubicBezTo>
                    <a:pt x="1775" y="4503"/>
                    <a:pt x="1457" y="3669"/>
                    <a:pt x="1351" y="3464"/>
                  </a:cubicBezTo>
                  <a:cubicBezTo>
                    <a:pt x="905" y="2619"/>
                    <a:pt x="446" y="1740"/>
                    <a:pt x="106" y="849"/>
                  </a:cubicBezTo>
                  <a:lnTo>
                    <a:pt x="106" y="849"/>
                  </a:lnTo>
                  <a:cubicBezTo>
                    <a:pt x="128" y="716"/>
                    <a:pt x="541" y="525"/>
                    <a:pt x="638" y="473"/>
                  </a:cubicBezTo>
                  <a:cubicBezTo>
                    <a:pt x="905" y="327"/>
                    <a:pt x="1191" y="200"/>
                    <a:pt x="1484" y="127"/>
                  </a:cubicBezTo>
                  <a:cubicBezTo>
                    <a:pt x="1527" y="116"/>
                    <a:pt x="1568" y="111"/>
                    <a:pt x="1607" y="111"/>
                  </a:cubicBezTo>
                  <a:close/>
                  <a:moveTo>
                    <a:pt x="1655" y="0"/>
                  </a:moveTo>
                  <a:cubicBezTo>
                    <a:pt x="1147" y="0"/>
                    <a:pt x="529" y="382"/>
                    <a:pt x="152" y="660"/>
                  </a:cubicBezTo>
                  <a:cubicBezTo>
                    <a:pt x="104" y="702"/>
                    <a:pt x="25" y="759"/>
                    <a:pt x="8" y="833"/>
                  </a:cubicBezTo>
                  <a:lnTo>
                    <a:pt x="8" y="833"/>
                  </a:lnTo>
                  <a:cubicBezTo>
                    <a:pt x="2" y="843"/>
                    <a:pt x="1" y="857"/>
                    <a:pt x="6" y="873"/>
                  </a:cubicBezTo>
                  <a:cubicBezTo>
                    <a:pt x="405" y="1912"/>
                    <a:pt x="938" y="2951"/>
                    <a:pt x="1484" y="3923"/>
                  </a:cubicBezTo>
                  <a:cubicBezTo>
                    <a:pt x="1631" y="4191"/>
                    <a:pt x="1789" y="4599"/>
                    <a:pt x="2135" y="4599"/>
                  </a:cubicBezTo>
                  <a:cubicBezTo>
                    <a:pt x="2151" y="4599"/>
                    <a:pt x="2167" y="4598"/>
                    <a:pt x="2183" y="4596"/>
                  </a:cubicBezTo>
                  <a:cubicBezTo>
                    <a:pt x="2643" y="4543"/>
                    <a:pt x="3389" y="4170"/>
                    <a:pt x="3649" y="3777"/>
                  </a:cubicBezTo>
                  <a:cubicBezTo>
                    <a:pt x="3802" y="3537"/>
                    <a:pt x="3489" y="3031"/>
                    <a:pt x="3402" y="2818"/>
                  </a:cubicBezTo>
                  <a:cubicBezTo>
                    <a:pt x="3122" y="2165"/>
                    <a:pt x="2816" y="1526"/>
                    <a:pt x="2476" y="906"/>
                  </a:cubicBezTo>
                  <a:cubicBezTo>
                    <a:pt x="2343" y="673"/>
                    <a:pt x="2090" y="47"/>
                    <a:pt x="1770" y="7"/>
                  </a:cubicBezTo>
                  <a:cubicBezTo>
                    <a:pt x="1733" y="2"/>
                    <a:pt x="1694" y="0"/>
                    <a:pt x="16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10019825" y="-1928575"/>
              <a:ext cx="66575" cy="37325"/>
            </a:xfrm>
            <a:custGeom>
              <a:avLst/>
              <a:gdLst/>
              <a:ahLst/>
              <a:cxnLst/>
              <a:rect l="l" t="t" r="r" b="b"/>
              <a:pathLst>
                <a:path w="2663" h="1493" extrusionOk="0">
                  <a:moveTo>
                    <a:pt x="1951" y="122"/>
                  </a:moveTo>
                  <a:cubicBezTo>
                    <a:pt x="2048" y="122"/>
                    <a:pt x="2144" y="131"/>
                    <a:pt x="2236" y="151"/>
                  </a:cubicBezTo>
                  <a:cubicBezTo>
                    <a:pt x="2622" y="238"/>
                    <a:pt x="1830" y="824"/>
                    <a:pt x="1730" y="891"/>
                  </a:cubicBezTo>
                  <a:cubicBezTo>
                    <a:pt x="1597" y="977"/>
                    <a:pt x="796" y="1390"/>
                    <a:pt x="363" y="1390"/>
                  </a:cubicBezTo>
                  <a:cubicBezTo>
                    <a:pt x="238" y="1390"/>
                    <a:pt x="143" y="1355"/>
                    <a:pt x="105" y="1268"/>
                  </a:cubicBezTo>
                  <a:lnTo>
                    <a:pt x="105" y="1268"/>
                  </a:lnTo>
                  <a:cubicBezTo>
                    <a:pt x="105" y="1266"/>
                    <a:pt x="105" y="1265"/>
                    <a:pt x="105" y="1264"/>
                  </a:cubicBezTo>
                  <a:cubicBezTo>
                    <a:pt x="105" y="951"/>
                    <a:pt x="571" y="638"/>
                    <a:pt x="791" y="498"/>
                  </a:cubicBezTo>
                  <a:cubicBezTo>
                    <a:pt x="1108" y="288"/>
                    <a:pt x="1543" y="122"/>
                    <a:pt x="1951" y="122"/>
                  </a:cubicBezTo>
                  <a:close/>
                  <a:moveTo>
                    <a:pt x="2046" y="0"/>
                  </a:moveTo>
                  <a:cubicBezTo>
                    <a:pt x="1706" y="0"/>
                    <a:pt x="1276" y="159"/>
                    <a:pt x="1110" y="225"/>
                  </a:cubicBezTo>
                  <a:cubicBezTo>
                    <a:pt x="756" y="363"/>
                    <a:pt x="25" y="779"/>
                    <a:pt x="5" y="1245"/>
                  </a:cubicBezTo>
                  <a:lnTo>
                    <a:pt x="5" y="1245"/>
                  </a:lnTo>
                  <a:cubicBezTo>
                    <a:pt x="1" y="1254"/>
                    <a:pt x="1" y="1265"/>
                    <a:pt x="5" y="1277"/>
                  </a:cubicBezTo>
                  <a:cubicBezTo>
                    <a:pt x="56" y="1435"/>
                    <a:pt x="195" y="1492"/>
                    <a:pt x="369" y="1492"/>
                  </a:cubicBezTo>
                  <a:cubicBezTo>
                    <a:pt x="734" y="1492"/>
                    <a:pt x="1254" y="1241"/>
                    <a:pt x="1430" y="1164"/>
                  </a:cubicBezTo>
                  <a:cubicBezTo>
                    <a:pt x="1603" y="1084"/>
                    <a:pt x="2662" y="504"/>
                    <a:pt x="2456" y="171"/>
                  </a:cubicBezTo>
                  <a:cubicBezTo>
                    <a:pt x="2380" y="45"/>
                    <a:pt x="2225" y="0"/>
                    <a:pt x="20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10019600" y="-1926025"/>
              <a:ext cx="61050" cy="31050"/>
            </a:xfrm>
            <a:custGeom>
              <a:avLst/>
              <a:gdLst/>
              <a:ahLst/>
              <a:cxnLst/>
              <a:rect l="l" t="t" r="r" b="b"/>
              <a:pathLst>
                <a:path w="2442" h="1242" extrusionOk="0">
                  <a:moveTo>
                    <a:pt x="2370" y="1"/>
                  </a:moveTo>
                  <a:cubicBezTo>
                    <a:pt x="2356" y="1"/>
                    <a:pt x="2341" y="7"/>
                    <a:pt x="2332" y="23"/>
                  </a:cubicBezTo>
                  <a:cubicBezTo>
                    <a:pt x="2158" y="269"/>
                    <a:pt x="1825" y="456"/>
                    <a:pt x="1579" y="609"/>
                  </a:cubicBezTo>
                  <a:cubicBezTo>
                    <a:pt x="1126" y="902"/>
                    <a:pt x="613" y="1115"/>
                    <a:pt x="67" y="1142"/>
                  </a:cubicBezTo>
                  <a:cubicBezTo>
                    <a:pt x="0" y="1142"/>
                    <a:pt x="0" y="1242"/>
                    <a:pt x="67" y="1242"/>
                  </a:cubicBezTo>
                  <a:cubicBezTo>
                    <a:pt x="633" y="1215"/>
                    <a:pt x="1146" y="988"/>
                    <a:pt x="1632" y="695"/>
                  </a:cubicBezTo>
                  <a:cubicBezTo>
                    <a:pt x="1892" y="542"/>
                    <a:pt x="2238" y="329"/>
                    <a:pt x="2418" y="76"/>
                  </a:cubicBezTo>
                  <a:cubicBezTo>
                    <a:pt x="2442" y="38"/>
                    <a:pt x="2405" y="1"/>
                    <a:pt x="23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10041775" y="-1931275"/>
              <a:ext cx="10600" cy="19475"/>
            </a:xfrm>
            <a:custGeom>
              <a:avLst/>
              <a:gdLst/>
              <a:ahLst/>
              <a:cxnLst/>
              <a:rect l="l" t="t" r="r" b="b"/>
              <a:pathLst>
                <a:path w="424" h="779" extrusionOk="0">
                  <a:moveTo>
                    <a:pt x="69" y="0"/>
                  </a:moveTo>
                  <a:cubicBezTo>
                    <a:pt x="36" y="0"/>
                    <a:pt x="1" y="38"/>
                    <a:pt x="19" y="80"/>
                  </a:cubicBezTo>
                  <a:cubicBezTo>
                    <a:pt x="119" y="299"/>
                    <a:pt x="219" y="526"/>
                    <a:pt x="319" y="752"/>
                  </a:cubicBezTo>
                  <a:cubicBezTo>
                    <a:pt x="327" y="771"/>
                    <a:pt x="341" y="779"/>
                    <a:pt x="356" y="779"/>
                  </a:cubicBezTo>
                  <a:cubicBezTo>
                    <a:pt x="388" y="779"/>
                    <a:pt x="424" y="740"/>
                    <a:pt x="406" y="699"/>
                  </a:cubicBezTo>
                  <a:cubicBezTo>
                    <a:pt x="306" y="473"/>
                    <a:pt x="206" y="253"/>
                    <a:pt x="106" y="26"/>
                  </a:cubicBezTo>
                  <a:cubicBezTo>
                    <a:pt x="98" y="8"/>
                    <a:pt x="84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10036925" y="-1936650"/>
              <a:ext cx="11400" cy="10300"/>
            </a:xfrm>
            <a:custGeom>
              <a:avLst/>
              <a:gdLst/>
              <a:ahLst/>
              <a:cxnLst/>
              <a:rect l="l" t="t" r="r" b="b"/>
              <a:pathLst>
                <a:path w="456" h="412" extrusionOk="0">
                  <a:moveTo>
                    <a:pt x="229" y="99"/>
                  </a:moveTo>
                  <a:cubicBezTo>
                    <a:pt x="267" y="99"/>
                    <a:pt x="307" y="125"/>
                    <a:pt x="328" y="159"/>
                  </a:cubicBezTo>
                  <a:lnTo>
                    <a:pt x="328" y="159"/>
                  </a:lnTo>
                  <a:cubicBezTo>
                    <a:pt x="356" y="243"/>
                    <a:pt x="293" y="312"/>
                    <a:pt x="226" y="312"/>
                  </a:cubicBezTo>
                  <a:cubicBezTo>
                    <a:pt x="195" y="312"/>
                    <a:pt x="163" y="297"/>
                    <a:pt x="140" y="261"/>
                  </a:cubicBezTo>
                  <a:cubicBezTo>
                    <a:pt x="107" y="208"/>
                    <a:pt x="133" y="141"/>
                    <a:pt x="180" y="115"/>
                  </a:cubicBezTo>
                  <a:cubicBezTo>
                    <a:pt x="195" y="103"/>
                    <a:pt x="212" y="99"/>
                    <a:pt x="229" y="99"/>
                  </a:cubicBezTo>
                  <a:close/>
                  <a:moveTo>
                    <a:pt x="228" y="0"/>
                  </a:moveTo>
                  <a:cubicBezTo>
                    <a:pt x="203" y="0"/>
                    <a:pt x="178" y="5"/>
                    <a:pt x="153" y="15"/>
                  </a:cubicBezTo>
                  <a:cubicBezTo>
                    <a:pt x="47" y="55"/>
                    <a:pt x="0" y="181"/>
                    <a:pt x="40" y="281"/>
                  </a:cubicBezTo>
                  <a:cubicBezTo>
                    <a:pt x="70" y="361"/>
                    <a:pt x="149" y="411"/>
                    <a:pt x="229" y="411"/>
                  </a:cubicBezTo>
                  <a:cubicBezTo>
                    <a:pt x="255" y="411"/>
                    <a:pt x="282" y="406"/>
                    <a:pt x="307" y="394"/>
                  </a:cubicBezTo>
                  <a:cubicBezTo>
                    <a:pt x="408" y="356"/>
                    <a:pt x="455" y="245"/>
                    <a:pt x="425" y="142"/>
                  </a:cubicBezTo>
                  <a:lnTo>
                    <a:pt x="425" y="142"/>
                  </a:lnTo>
                  <a:cubicBezTo>
                    <a:pt x="425" y="134"/>
                    <a:pt x="424" y="124"/>
                    <a:pt x="420" y="115"/>
                  </a:cubicBezTo>
                  <a:cubicBezTo>
                    <a:pt x="379" y="44"/>
                    <a:pt x="305" y="0"/>
                    <a:pt x="2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10058275" y="-1904075"/>
              <a:ext cx="6425" cy="10175"/>
            </a:xfrm>
            <a:custGeom>
              <a:avLst/>
              <a:gdLst/>
              <a:ahLst/>
              <a:cxnLst/>
              <a:rect l="l" t="t" r="r" b="b"/>
              <a:pathLst>
                <a:path w="257" h="407" extrusionOk="0">
                  <a:moveTo>
                    <a:pt x="69" y="1"/>
                  </a:moveTo>
                  <a:cubicBezTo>
                    <a:pt x="36" y="1"/>
                    <a:pt x="0" y="36"/>
                    <a:pt x="19" y="77"/>
                  </a:cubicBezTo>
                  <a:cubicBezTo>
                    <a:pt x="65" y="177"/>
                    <a:pt x="105" y="277"/>
                    <a:pt x="152" y="384"/>
                  </a:cubicBezTo>
                  <a:cubicBezTo>
                    <a:pt x="160" y="400"/>
                    <a:pt x="174" y="407"/>
                    <a:pt x="188" y="407"/>
                  </a:cubicBezTo>
                  <a:cubicBezTo>
                    <a:pt x="221" y="407"/>
                    <a:pt x="257" y="372"/>
                    <a:pt x="238" y="330"/>
                  </a:cubicBezTo>
                  <a:cubicBezTo>
                    <a:pt x="192" y="230"/>
                    <a:pt x="152" y="130"/>
                    <a:pt x="105" y="24"/>
                  </a:cubicBezTo>
                  <a:cubicBezTo>
                    <a:pt x="97" y="8"/>
                    <a:pt x="83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10051125" y="-1901000"/>
              <a:ext cx="6200" cy="9525"/>
            </a:xfrm>
            <a:custGeom>
              <a:avLst/>
              <a:gdLst/>
              <a:ahLst/>
              <a:cxnLst/>
              <a:rect l="l" t="t" r="r" b="b"/>
              <a:pathLst>
                <a:path w="248" h="381" extrusionOk="0">
                  <a:moveTo>
                    <a:pt x="25" y="84"/>
                  </a:moveTo>
                  <a:cubicBezTo>
                    <a:pt x="25" y="84"/>
                    <a:pt x="27" y="85"/>
                    <a:pt x="29" y="89"/>
                  </a:cubicBezTo>
                  <a:lnTo>
                    <a:pt x="29" y="89"/>
                  </a:lnTo>
                  <a:cubicBezTo>
                    <a:pt x="26" y="86"/>
                    <a:pt x="25" y="84"/>
                    <a:pt x="25" y="84"/>
                  </a:cubicBezTo>
                  <a:close/>
                  <a:moveTo>
                    <a:pt x="58" y="1"/>
                  </a:moveTo>
                  <a:cubicBezTo>
                    <a:pt x="10" y="1"/>
                    <a:pt x="1" y="65"/>
                    <a:pt x="30" y="91"/>
                  </a:cubicBezTo>
                  <a:lnTo>
                    <a:pt x="30" y="91"/>
                  </a:lnTo>
                  <a:cubicBezTo>
                    <a:pt x="30" y="92"/>
                    <a:pt x="31" y="93"/>
                    <a:pt x="32" y="94"/>
                  </a:cubicBezTo>
                  <a:cubicBezTo>
                    <a:pt x="38" y="107"/>
                    <a:pt x="45" y="121"/>
                    <a:pt x="45" y="134"/>
                  </a:cubicBezTo>
                  <a:cubicBezTo>
                    <a:pt x="65" y="161"/>
                    <a:pt x="78" y="194"/>
                    <a:pt x="85" y="227"/>
                  </a:cubicBezTo>
                  <a:cubicBezTo>
                    <a:pt x="105" y="267"/>
                    <a:pt x="118" y="307"/>
                    <a:pt x="138" y="347"/>
                  </a:cubicBezTo>
                  <a:cubicBezTo>
                    <a:pt x="146" y="371"/>
                    <a:pt x="166" y="381"/>
                    <a:pt x="186" y="381"/>
                  </a:cubicBezTo>
                  <a:cubicBezTo>
                    <a:pt x="217" y="381"/>
                    <a:pt x="248" y="357"/>
                    <a:pt x="231" y="320"/>
                  </a:cubicBezTo>
                  <a:cubicBezTo>
                    <a:pt x="211" y="267"/>
                    <a:pt x="191" y="214"/>
                    <a:pt x="165" y="161"/>
                  </a:cubicBezTo>
                  <a:cubicBezTo>
                    <a:pt x="145" y="114"/>
                    <a:pt x="125" y="7"/>
                    <a:pt x="5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9930350" y="-1871500"/>
              <a:ext cx="130575" cy="116725"/>
            </a:xfrm>
            <a:custGeom>
              <a:avLst/>
              <a:gdLst/>
              <a:ahLst/>
              <a:cxnLst/>
              <a:rect l="l" t="t" r="r" b="b"/>
              <a:pathLst>
                <a:path w="5223" h="4669" extrusionOk="0">
                  <a:moveTo>
                    <a:pt x="3914" y="118"/>
                  </a:moveTo>
                  <a:lnTo>
                    <a:pt x="3914" y="118"/>
                  </a:lnTo>
                  <a:cubicBezTo>
                    <a:pt x="4308" y="998"/>
                    <a:pt x="4702" y="1884"/>
                    <a:pt x="5096" y="2764"/>
                  </a:cubicBezTo>
                  <a:cubicBezTo>
                    <a:pt x="5099" y="2770"/>
                    <a:pt x="5101" y="2776"/>
                    <a:pt x="5104" y="2781"/>
                  </a:cubicBezTo>
                  <a:lnTo>
                    <a:pt x="5104" y="2781"/>
                  </a:lnTo>
                  <a:cubicBezTo>
                    <a:pt x="5078" y="2792"/>
                    <a:pt x="5052" y="2803"/>
                    <a:pt x="5029" y="2817"/>
                  </a:cubicBezTo>
                  <a:cubicBezTo>
                    <a:pt x="4836" y="2910"/>
                    <a:pt x="4643" y="3003"/>
                    <a:pt x="4450" y="3090"/>
                  </a:cubicBezTo>
                  <a:cubicBezTo>
                    <a:pt x="3864" y="3370"/>
                    <a:pt x="3271" y="3649"/>
                    <a:pt x="2685" y="3929"/>
                  </a:cubicBezTo>
                  <a:cubicBezTo>
                    <a:pt x="2258" y="4136"/>
                    <a:pt x="1826" y="4342"/>
                    <a:pt x="1393" y="4542"/>
                  </a:cubicBezTo>
                  <a:cubicBezTo>
                    <a:pt x="1385" y="4545"/>
                    <a:pt x="1379" y="4548"/>
                    <a:pt x="1374" y="4551"/>
                  </a:cubicBezTo>
                  <a:lnTo>
                    <a:pt x="1374" y="4551"/>
                  </a:lnTo>
                  <a:cubicBezTo>
                    <a:pt x="1360" y="4523"/>
                    <a:pt x="1346" y="4496"/>
                    <a:pt x="1333" y="4469"/>
                  </a:cubicBezTo>
                  <a:cubicBezTo>
                    <a:pt x="1219" y="4229"/>
                    <a:pt x="1100" y="3996"/>
                    <a:pt x="980" y="3756"/>
                  </a:cubicBezTo>
                  <a:cubicBezTo>
                    <a:pt x="713" y="3217"/>
                    <a:pt x="447" y="2684"/>
                    <a:pt x="174" y="2144"/>
                  </a:cubicBezTo>
                  <a:cubicBezTo>
                    <a:pt x="158" y="2103"/>
                    <a:pt x="139" y="2065"/>
                    <a:pt x="118" y="2026"/>
                  </a:cubicBezTo>
                  <a:lnTo>
                    <a:pt x="118" y="2026"/>
                  </a:lnTo>
                  <a:cubicBezTo>
                    <a:pt x="119" y="2025"/>
                    <a:pt x="120" y="2025"/>
                    <a:pt x="121" y="2024"/>
                  </a:cubicBezTo>
                  <a:cubicBezTo>
                    <a:pt x="280" y="1951"/>
                    <a:pt x="434" y="1871"/>
                    <a:pt x="593" y="1791"/>
                  </a:cubicBezTo>
                  <a:cubicBezTo>
                    <a:pt x="1702" y="1233"/>
                    <a:pt x="2811" y="676"/>
                    <a:pt x="3914" y="118"/>
                  </a:cubicBezTo>
                  <a:close/>
                  <a:moveTo>
                    <a:pt x="1391" y="4584"/>
                  </a:moveTo>
                  <a:cubicBezTo>
                    <a:pt x="1391" y="4586"/>
                    <a:pt x="1392" y="4587"/>
                    <a:pt x="1393" y="4589"/>
                  </a:cubicBezTo>
                  <a:cubicBezTo>
                    <a:pt x="1392" y="4587"/>
                    <a:pt x="1391" y="4586"/>
                    <a:pt x="1391" y="4584"/>
                  </a:cubicBezTo>
                  <a:close/>
                  <a:moveTo>
                    <a:pt x="3947" y="0"/>
                  </a:moveTo>
                  <a:cubicBezTo>
                    <a:pt x="3943" y="0"/>
                    <a:pt x="3939" y="1"/>
                    <a:pt x="3935" y="1"/>
                  </a:cubicBezTo>
                  <a:lnTo>
                    <a:pt x="3935" y="1"/>
                  </a:lnTo>
                  <a:cubicBezTo>
                    <a:pt x="3929" y="2"/>
                    <a:pt x="3923" y="3"/>
                    <a:pt x="3917" y="6"/>
                  </a:cubicBezTo>
                  <a:cubicBezTo>
                    <a:pt x="2618" y="659"/>
                    <a:pt x="1326" y="1312"/>
                    <a:pt x="27" y="1964"/>
                  </a:cubicBezTo>
                  <a:cubicBezTo>
                    <a:pt x="1" y="1978"/>
                    <a:pt x="1" y="2011"/>
                    <a:pt x="7" y="2031"/>
                  </a:cubicBezTo>
                  <a:cubicBezTo>
                    <a:pt x="440" y="2904"/>
                    <a:pt x="880" y="3776"/>
                    <a:pt x="1313" y="4642"/>
                  </a:cubicBezTo>
                  <a:cubicBezTo>
                    <a:pt x="1322" y="4660"/>
                    <a:pt x="1339" y="4668"/>
                    <a:pt x="1356" y="4668"/>
                  </a:cubicBezTo>
                  <a:cubicBezTo>
                    <a:pt x="1365" y="4668"/>
                    <a:pt x="1373" y="4666"/>
                    <a:pt x="1379" y="4662"/>
                  </a:cubicBezTo>
                  <a:cubicBezTo>
                    <a:pt x="2651" y="4056"/>
                    <a:pt x="3923" y="3450"/>
                    <a:pt x="5196" y="2850"/>
                  </a:cubicBezTo>
                  <a:cubicBezTo>
                    <a:pt x="5222" y="2837"/>
                    <a:pt x="5222" y="2804"/>
                    <a:pt x="5216" y="2784"/>
                  </a:cubicBezTo>
                  <a:cubicBezTo>
                    <a:pt x="4804" y="1869"/>
                    <a:pt x="4400" y="953"/>
                    <a:pt x="3989" y="38"/>
                  </a:cubicBezTo>
                  <a:lnTo>
                    <a:pt x="3989" y="38"/>
                  </a:lnTo>
                  <a:cubicBezTo>
                    <a:pt x="3988" y="35"/>
                    <a:pt x="3986" y="31"/>
                    <a:pt x="3984" y="28"/>
                  </a:cubicBezTo>
                  <a:lnTo>
                    <a:pt x="3984" y="28"/>
                  </a:lnTo>
                  <a:cubicBezTo>
                    <a:pt x="3984" y="27"/>
                    <a:pt x="3984" y="27"/>
                    <a:pt x="3983" y="26"/>
                  </a:cubicBezTo>
                  <a:cubicBezTo>
                    <a:pt x="3975" y="8"/>
                    <a:pt x="3961" y="0"/>
                    <a:pt x="39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10003325" y="-1859400"/>
              <a:ext cx="33575" cy="70850"/>
            </a:xfrm>
            <a:custGeom>
              <a:avLst/>
              <a:gdLst/>
              <a:ahLst/>
              <a:cxnLst/>
              <a:rect l="l" t="t" r="r" b="b"/>
              <a:pathLst>
                <a:path w="1343" h="2834" extrusionOk="0">
                  <a:moveTo>
                    <a:pt x="66" y="1"/>
                  </a:moveTo>
                  <a:cubicBezTo>
                    <a:pt x="34" y="1"/>
                    <a:pt x="1" y="35"/>
                    <a:pt x="19" y="75"/>
                  </a:cubicBezTo>
                  <a:cubicBezTo>
                    <a:pt x="425" y="988"/>
                    <a:pt x="831" y="1900"/>
                    <a:pt x="1238" y="2806"/>
                  </a:cubicBezTo>
                  <a:cubicBezTo>
                    <a:pt x="1246" y="2825"/>
                    <a:pt x="1262" y="2834"/>
                    <a:pt x="1277" y="2834"/>
                  </a:cubicBezTo>
                  <a:cubicBezTo>
                    <a:pt x="1309" y="2834"/>
                    <a:pt x="1342" y="2799"/>
                    <a:pt x="1324" y="2759"/>
                  </a:cubicBezTo>
                  <a:cubicBezTo>
                    <a:pt x="918" y="1847"/>
                    <a:pt x="512" y="934"/>
                    <a:pt x="105" y="28"/>
                  </a:cubicBezTo>
                  <a:cubicBezTo>
                    <a:pt x="97" y="9"/>
                    <a:pt x="81" y="1"/>
                    <a:pt x="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9978675" y="-1847050"/>
              <a:ext cx="33075" cy="69725"/>
            </a:xfrm>
            <a:custGeom>
              <a:avLst/>
              <a:gdLst/>
              <a:ahLst/>
              <a:cxnLst/>
              <a:rect l="l" t="t" r="r" b="b"/>
              <a:pathLst>
                <a:path w="1323" h="2789" extrusionOk="0">
                  <a:moveTo>
                    <a:pt x="68" y="1"/>
                  </a:moveTo>
                  <a:cubicBezTo>
                    <a:pt x="36" y="1"/>
                    <a:pt x="1" y="37"/>
                    <a:pt x="19" y="74"/>
                  </a:cubicBezTo>
                  <a:cubicBezTo>
                    <a:pt x="419" y="973"/>
                    <a:pt x="818" y="1866"/>
                    <a:pt x="1218" y="2765"/>
                  </a:cubicBezTo>
                  <a:cubicBezTo>
                    <a:pt x="1226" y="2781"/>
                    <a:pt x="1240" y="2788"/>
                    <a:pt x="1254" y="2788"/>
                  </a:cubicBezTo>
                  <a:cubicBezTo>
                    <a:pt x="1287" y="2788"/>
                    <a:pt x="1323" y="2753"/>
                    <a:pt x="1304" y="2711"/>
                  </a:cubicBezTo>
                  <a:cubicBezTo>
                    <a:pt x="905" y="1819"/>
                    <a:pt x="505" y="920"/>
                    <a:pt x="106" y="27"/>
                  </a:cubicBezTo>
                  <a:cubicBezTo>
                    <a:pt x="97" y="9"/>
                    <a:pt x="83" y="1"/>
                    <a:pt x="6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9953550" y="-1834375"/>
              <a:ext cx="36025" cy="69025"/>
            </a:xfrm>
            <a:custGeom>
              <a:avLst/>
              <a:gdLst/>
              <a:ahLst/>
              <a:cxnLst/>
              <a:rect l="l" t="t" r="r" b="b"/>
              <a:pathLst>
                <a:path w="1441" h="2761" extrusionOk="0">
                  <a:moveTo>
                    <a:pt x="68" y="0"/>
                  </a:moveTo>
                  <a:cubicBezTo>
                    <a:pt x="35" y="0"/>
                    <a:pt x="0" y="37"/>
                    <a:pt x="18" y="73"/>
                  </a:cubicBezTo>
                  <a:cubicBezTo>
                    <a:pt x="458" y="959"/>
                    <a:pt x="898" y="1845"/>
                    <a:pt x="1330" y="2737"/>
                  </a:cubicBezTo>
                  <a:cubicBezTo>
                    <a:pt x="1341" y="2754"/>
                    <a:pt x="1356" y="2761"/>
                    <a:pt x="1371" y="2761"/>
                  </a:cubicBezTo>
                  <a:cubicBezTo>
                    <a:pt x="1406" y="2761"/>
                    <a:pt x="1440" y="2725"/>
                    <a:pt x="1417" y="2684"/>
                  </a:cubicBezTo>
                  <a:cubicBezTo>
                    <a:pt x="984" y="1798"/>
                    <a:pt x="545" y="912"/>
                    <a:pt x="105" y="27"/>
                  </a:cubicBezTo>
                  <a:cubicBezTo>
                    <a:pt x="97" y="8"/>
                    <a:pt x="82" y="0"/>
                    <a:pt x="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9938550" y="-1852175"/>
              <a:ext cx="100850" cy="51725"/>
            </a:xfrm>
            <a:custGeom>
              <a:avLst/>
              <a:gdLst/>
              <a:ahLst/>
              <a:cxnLst/>
              <a:rect l="l" t="t" r="r" b="b"/>
              <a:pathLst>
                <a:path w="4034" h="2069" extrusionOk="0">
                  <a:moveTo>
                    <a:pt x="3956" y="1"/>
                  </a:moveTo>
                  <a:cubicBezTo>
                    <a:pt x="3949" y="1"/>
                    <a:pt x="3942" y="2"/>
                    <a:pt x="3935" y="6"/>
                  </a:cubicBezTo>
                  <a:cubicBezTo>
                    <a:pt x="2636" y="665"/>
                    <a:pt x="1344" y="1318"/>
                    <a:pt x="52" y="1977"/>
                  </a:cubicBezTo>
                  <a:cubicBezTo>
                    <a:pt x="0" y="2000"/>
                    <a:pt x="29" y="2069"/>
                    <a:pt x="76" y="2069"/>
                  </a:cubicBezTo>
                  <a:cubicBezTo>
                    <a:pt x="83" y="2069"/>
                    <a:pt x="91" y="2067"/>
                    <a:pt x="99" y="2064"/>
                  </a:cubicBezTo>
                  <a:cubicBezTo>
                    <a:pt x="1391" y="1405"/>
                    <a:pt x="2690" y="752"/>
                    <a:pt x="3982" y="92"/>
                  </a:cubicBezTo>
                  <a:cubicBezTo>
                    <a:pt x="4034" y="69"/>
                    <a:pt x="4000" y="1"/>
                    <a:pt x="395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9951700" y="-1825750"/>
              <a:ext cx="99350" cy="49625"/>
            </a:xfrm>
            <a:custGeom>
              <a:avLst/>
              <a:gdLst/>
              <a:ahLst/>
              <a:cxnLst/>
              <a:rect l="l" t="t" r="r" b="b"/>
              <a:pathLst>
                <a:path w="3974" h="1985" extrusionOk="0">
                  <a:moveTo>
                    <a:pt x="3902" y="0"/>
                  </a:moveTo>
                  <a:cubicBezTo>
                    <a:pt x="3894" y="0"/>
                    <a:pt x="3885" y="3"/>
                    <a:pt x="3875" y="8"/>
                  </a:cubicBezTo>
                  <a:cubicBezTo>
                    <a:pt x="2603" y="634"/>
                    <a:pt x="1325" y="1260"/>
                    <a:pt x="52" y="1893"/>
                  </a:cubicBezTo>
                  <a:cubicBezTo>
                    <a:pt x="0" y="1916"/>
                    <a:pt x="29" y="1984"/>
                    <a:pt x="76" y="1984"/>
                  </a:cubicBezTo>
                  <a:cubicBezTo>
                    <a:pt x="84" y="1984"/>
                    <a:pt x="91" y="1983"/>
                    <a:pt x="99" y="1979"/>
                  </a:cubicBezTo>
                  <a:cubicBezTo>
                    <a:pt x="1378" y="1347"/>
                    <a:pt x="2650" y="721"/>
                    <a:pt x="3929" y="94"/>
                  </a:cubicBezTo>
                  <a:cubicBezTo>
                    <a:pt x="3974" y="66"/>
                    <a:pt x="3947" y="0"/>
                    <a:pt x="390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10093475" y="-1954275"/>
              <a:ext cx="132625" cy="116075"/>
            </a:xfrm>
            <a:custGeom>
              <a:avLst/>
              <a:gdLst/>
              <a:ahLst/>
              <a:cxnLst/>
              <a:rect l="l" t="t" r="r" b="b"/>
              <a:pathLst>
                <a:path w="5305" h="4643" extrusionOk="0">
                  <a:moveTo>
                    <a:pt x="3953" y="116"/>
                  </a:moveTo>
                  <a:lnTo>
                    <a:pt x="3953" y="116"/>
                  </a:lnTo>
                  <a:cubicBezTo>
                    <a:pt x="3978" y="165"/>
                    <a:pt x="4008" y="219"/>
                    <a:pt x="4032" y="274"/>
                  </a:cubicBezTo>
                  <a:cubicBezTo>
                    <a:pt x="4159" y="533"/>
                    <a:pt x="4285" y="793"/>
                    <a:pt x="4412" y="1053"/>
                  </a:cubicBezTo>
                  <a:cubicBezTo>
                    <a:pt x="4665" y="1572"/>
                    <a:pt x="4911" y="2085"/>
                    <a:pt x="5164" y="2605"/>
                  </a:cubicBezTo>
                  <a:cubicBezTo>
                    <a:pt x="5176" y="2629"/>
                    <a:pt x="5187" y="2644"/>
                    <a:pt x="5196" y="2653"/>
                  </a:cubicBezTo>
                  <a:lnTo>
                    <a:pt x="5196" y="2653"/>
                  </a:lnTo>
                  <a:cubicBezTo>
                    <a:pt x="5182" y="2654"/>
                    <a:pt x="5163" y="2659"/>
                    <a:pt x="5138" y="2671"/>
                  </a:cubicBezTo>
                  <a:cubicBezTo>
                    <a:pt x="4958" y="2765"/>
                    <a:pt x="4778" y="2858"/>
                    <a:pt x="4598" y="2951"/>
                  </a:cubicBezTo>
                  <a:cubicBezTo>
                    <a:pt x="3579" y="3471"/>
                    <a:pt x="2567" y="3983"/>
                    <a:pt x="1554" y="4503"/>
                  </a:cubicBezTo>
                  <a:cubicBezTo>
                    <a:pt x="1535" y="4513"/>
                    <a:pt x="1520" y="4519"/>
                    <a:pt x="1510" y="4524"/>
                  </a:cubicBezTo>
                  <a:lnTo>
                    <a:pt x="1510" y="4524"/>
                  </a:lnTo>
                  <a:cubicBezTo>
                    <a:pt x="1480" y="4477"/>
                    <a:pt x="1454" y="4429"/>
                    <a:pt x="1428" y="4376"/>
                  </a:cubicBezTo>
                  <a:cubicBezTo>
                    <a:pt x="1268" y="4083"/>
                    <a:pt x="1108" y="3790"/>
                    <a:pt x="955" y="3490"/>
                  </a:cubicBezTo>
                  <a:cubicBezTo>
                    <a:pt x="678" y="2981"/>
                    <a:pt x="401" y="2472"/>
                    <a:pt x="129" y="1963"/>
                  </a:cubicBezTo>
                  <a:lnTo>
                    <a:pt x="129" y="1963"/>
                  </a:lnTo>
                  <a:cubicBezTo>
                    <a:pt x="1020" y="1531"/>
                    <a:pt x="1910" y="1099"/>
                    <a:pt x="2807" y="667"/>
                  </a:cubicBezTo>
                  <a:cubicBezTo>
                    <a:pt x="3187" y="483"/>
                    <a:pt x="3573" y="300"/>
                    <a:pt x="3953" y="116"/>
                  </a:cubicBezTo>
                  <a:close/>
                  <a:moveTo>
                    <a:pt x="1532" y="4560"/>
                  </a:moveTo>
                  <a:cubicBezTo>
                    <a:pt x="1533" y="4561"/>
                    <a:pt x="1534" y="4562"/>
                    <a:pt x="1534" y="4563"/>
                  </a:cubicBezTo>
                  <a:cubicBezTo>
                    <a:pt x="1534" y="4562"/>
                    <a:pt x="1533" y="4561"/>
                    <a:pt x="1532" y="4560"/>
                  </a:cubicBezTo>
                  <a:close/>
                  <a:moveTo>
                    <a:pt x="3977" y="0"/>
                  </a:moveTo>
                  <a:cubicBezTo>
                    <a:pt x="3968" y="0"/>
                    <a:pt x="3959" y="2"/>
                    <a:pt x="3952" y="7"/>
                  </a:cubicBezTo>
                  <a:cubicBezTo>
                    <a:pt x="2651" y="631"/>
                    <a:pt x="1343" y="1262"/>
                    <a:pt x="42" y="1892"/>
                  </a:cubicBezTo>
                  <a:lnTo>
                    <a:pt x="42" y="1892"/>
                  </a:lnTo>
                  <a:cubicBezTo>
                    <a:pt x="39" y="1893"/>
                    <a:pt x="36" y="1895"/>
                    <a:pt x="34" y="1897"/>
                  </a:cubicBezTo>
                  <a:lnTo>
                    <a:pt x="34" y="1897"/>
                  </a:lnTo>
                  <a:cubicBezTo>
                    <a:pt x="32" y="1897"/>
                    <a:pt x="31" y="1898"/>
                    <a:pt x="29" y="1899"/>
                  </a:cubicBezTo>
                  <a:cubicBezTo>
                    <a:pt x="0" y="1913"/>
                    <a:pt x="1" y="1946"/>
                    <a:pt x="17" y="1968"/>
                  </a:cubicBezTo>
                  <a:lnTo>
                    <a:pt x="17" y="1968"/>
                  </a:lnTo>
                  <a:cubicBezTo>
                    <a:pt x="490" y="2853"/>
                    <a:pt x="969" y="3731"/>
                    <a:pt x="1448" y="4616"/>
                  </a:cubicBezTo>
                  <a:cubicBezTo>
                    <a:pt x="1457" y="4634"/>
                    <a:pt x="1475" y="4643"/>
                    <a:pt x="1491" y="4643"/>
                  </a:cubicBezTo>
                  <a:cubicBezTo>
                    <a:pt x="1500" y="4643"/>
                    <a:pt x="1508" y="4640"/>
                    <a:pt x="1514" y="4636"/>
                  </a:cubicBezTo>
                  <a:cubicBezTo>
                    <a:pt x="2767" y="3997"/>
                    <a:pt x="4025" y="3357"/>
                    <a:pt x="5277" y="2718"/>
                  </a:cubicBezTo>
                  <a:cubicBezTo>
                    <a:pt x="5304" y="2705"/>
                    <a:pt x="5304" y="2671"/>
                    <a:pt x="5297" y="2645"/>
                  </a:cubicBezTo>
                  <a:cubicBezTo>
                    <a:pt x="4871" y="1772"/>
                    <a:pt x="4445" y="900"/>
                    <a:pt x="4019" y="21"/>
                  </a:cubicBezTo>
                  <a:cubicBezTo>
                    <a:pt x="4010" y="8"/>
                    <a:pt x="3993" y="0"/>
                    <a:pt x="39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10117425" y="-1918725"/>
              <a:ext cx="38800" cy="68300"/>
            </a:xfrm>
            <a:custGeom>
              <a:avLst/>
              <a:gdLst/>
              <a:ahLst/>
              <a:cxnLst/>
              <a:rect l="l" t="t" r="r" b="b"/>
              <a:pathLst>
                <a:path w="1552" h="2732" extrusionOk="0">
                  <a:moveTo>
                    <a:pt x="69" y="0"/>
                  </a:moveTo>
                  <a:cubicBezTo>
                    <a:pt x="35" y="0"/>
                    <a:pt x="1" y="36"/>
                    <a:pt x="24" y="77"/>
                  </a:cubicBezTo>
                  <a:cubicBezTo>
                    <a:pt x="497" y="956"/>
                    <a:pt x="969" y="1829"/>
                    <a:pt x="1449" y="2708"/>
                  </a:cubicBezTo>
                  <a:cubicBezTo>
                    <a:pt x="1457" y="2724"/>
                    <a:pt x="1471" y="2731"/>
                    <a:pt x="1485" y="2731"/>
                  </a:cubicBezTo>
                  <a:cubicBezTo>
                    <a:pt x="1518" y="2731"/>
                    <a:pt x="1552" y="2696"/>
                    <a:pt x="1529" y="2655"/>
                  </a:cubicBezTo>
                  <a:lnTo>
                    <a:pt x="110" y="24"/>
                  </a:lnTo>
                  <a:cubicBezTo>
                    <a:pt x="100" y="7"/>
                    <a:pt x="85" y="0"/>
                    <a:pt x="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10142225" y="-1930725"/>
              <a:ext cx="38200" cy="67225"/>
            </a:xfrm>
            <a:custGeom>
              <a:avLst/>
              <a:gdLst/>
              <a:ahLst/>
              <a:cxnLst/>
              <a:rect l="l" t="t" r="r" b="b"/>
              <a:pathLst>
                <a:path w="1528" h="2689" extrusionOk="0">
                  <a:moveTo>
                    <a:pt x="70" y="1"/>
                  </a:moveTo>
                  <a:cubicBezTo>
                    <a:pt x="35" y="1"/>
                    <a:pt x="1" y="36"/>
                    <a:pt x="24" y="78"/>
                  </a:cubicBezTo>
                  <a:cubicBezTo>
                    <a:pt x="490" y="937"/>
                    <a:pt x="956" y="1803"/>
                    <a:pt x="1423" y="2662"/>
                  </a:cubicBezTo>
                  <a:cubicBezTo>
                    <a:pt x="1431" y="2681"/>
                    <a:pt x="1445" y="2688"/>
                    <a:pt x="1460" y="2688"/>
                  </a:cubicBezTo>
                  <a:cubicBezTo>
                    <a:pt x="1493" y="2688"/>
                    <a:pt x="1528" y="2652"/>
                    <a:pt x="1509" y="2615"/>
                  </a:cubicBezTo>
                  <a:cubicBezTo>
                    <a:pt x="1043" y="1749"/>
                    <a:pt x="577" y="890"/>
                    <a:pt x="111" y="24"/>
                  </a:cubicBezTo>
                  <a:cubicBezTo>
                    <a:pt x="100" y="8"/>
                    <a:pt x="85" y="1"/>
                    <a:pt x="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10167650" y="-1942950"/>
              <a:ext cx="35875" cy="69125"/>
            </a:xfrm>
            <a:custGeom>
              <a:avLst/>
              <a:gdLst/>
              <a:ahLst/>
              <a:cxnLst/>
              <a:rect l="l" t="t" r="r" b="b"/>
              <a:pathLst>
                <a:path w="1435" h="2765" extrusionOk="0">
                  <a:moveTo>
                    <a:pt x="69" y="1"/>
                  </a:moveTo>
                  <a:cubicBezTo>
                    <a:pt x="37" y="1"/>
                    <a:pt x="1" y="39"/>
                    <a:pt x="19" y="80"/>
                  </a:cubicBezTo>
                  <a:cubicBezTo>
                    <a:pt x="452" y="966"/>
                    <a:pt x="892" y="1852"/>
                    <a:pt x="1325" y="2738"/>
                  </a:cubicBezTo>
                  <a:cubicBezTo>
                    <a:pt x="1335" y="2757"/>
                    <a:pt x="1351" y="2764"/>
                    <a:pt x="1367" y="2764"/>
                  </a:cubicBezTo>
                  <a:cubicBezTo>
                    <a:pt x="1401" y="2764"/>
                    <a:pt x="1434" y="2728"/>
                    <a:pt x="1411" y="2691"/>
                  </a:cubicBezTo>
                  <a:cubicBezTo>
                    <a:pt x="978" y="1799"/>
                    <a:pt x="539" y="913"/>
                    <a:pt x="106" y="27"/>
                  </a:cubicBezTo>
                  <a:cubicBezTo>
                    <a:pt x="98" y="8"/>
                    <a:pt x="84" y="1"/>
                    <a:pt x="6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10103050" y="-1935425"/>
              <a:ext cx="101875" cy="49400"/>
            </a:xfrm>
            <a:custGeom>
              <a:avLst/>
              <a:gdLst/>
              <a:ahLst/>
              <a:cxnLst/>
              <a:rect l="l" t="t" r="r" b="b"/>
              <a:pathLst>
                <a:path w="4075" h="1976" extrusionOk="0">
                  <a:moveTo>
                    <a:pt x="3998" y="1"/>
                  </a:moveTo>
                  <a:cubicBezTo>
                    <a:pt x="3991" y="1"/>
                    <a:pt x="3983" y="2"/>
                    <a:pt x="3975" y="6"/>
                  </a:cubicBezTo>
                  <a:lnTo>
                    <a:pt x="53" y="1884"/>
                  </a:lnTo>
                  <a:cubicBezTo>
                    <a:pt x="0" y="1907"/>
                    <a:pt x="29" y="1976"/>
                    <a:pt x="77" y="1976"/>
                  </a:cubicBezTo>
                  <a:cubicBezTo>
                    <a:pt x="84" y="1976"/>
                    <a:pt x="91" y="1974"/>
                    <a:pt x="99" y="1971"/>
                  </a:cubicBezTo>
                  <a:cubicBezTo>
                    <a:pt x="1411" y="1345"/>
                    <a:pt x="2717" y="718"/>
                    <a:pt x="4029" y="92"/>
                  </a:cubicBezTo>
                  <a:cubicBezTo>
                    <a:pt x="4075" y="69"/>
                    <a:pt x="4046" y="1"/>
                    <a:pt x="39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10116700" y="-1910100"/>
              <a:ext cx="99525" cy="49550"/>
            </a:xfrm>
            <a:custGeom>
              <a:avLst/>
              <a:gdLst/>
              <a:ahLst/>
              <a:cxnLst/>
              <a:rect l="l" t="t" r="r" b="b"/>
              <a:pathLst>
                <a:path w="3981" h="1982" extrusionOk="0">
                  <a:moveTo>
                    <a:pt x="3903" y="0"/>
                  </a:moveTo>
                  <a:cubicBezTo>
                    <a:pt x="3896" y="0"/>
                    <a:pt x="3889" y="2"/>
                    <a:pt x="3882" y="5"/>
                  </a:cubicBezTo>
                  <a:lnTo>
                    <a:pt x="53" y="1890"/>
                  </a:lnTo>
                  <a:cubicBezTo>
                    <a:pt x="1" y="1913"/>
                    <a:pt x="34" y="1982"/>
                    <a:pt x="83" y="1982"/>
                  </a:cubicBezTo>
                  <a:cubicBezTo>
                    <a:pt x="90" y="1982"/>
                    <a:pt x="98" y="1980"/>
                    <a:pt x="106" y="1977"/>
                  </a:cubicBezTo>
                  <a:lnTo>
                    <a:pt x="3929" y="92"/>
                  </a:lnTo>
                  <a:cubicBezTo>
                    <a:pt x="3981" y="69"/>
                    <a:pt x="3948" y="0"/>
                    <a:pt x="39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10039600" y="-1847825"/>
              <a:ext cx="14125" cy="7100"/>
            </a:xfrm>
            <a:custGeom>
              <a:avLst/>
              <a:gdLst/>
              <a:ahLst/>
              <a:cxnLst/>
              <a:rect l="l" t="t" r="r" b="b"/>
              <a:pathLst>
                <a:path w="565" h="284" extrusionOk="0">
                  <a:moveTo>
                    <a:pt x="487" y="0"/>
                  </a:moveTo>
                  <a:cubicBezTo>
                    <a:pt x="480" y="0"/>
                    <a:pt x="473" y="2"/>
                    <a:pt x="466" y="5"/>
                  </a:cubicBezTo>
                  <a:cubicBezTo>
                    <a:pt x="326" y="65"/>
                    <a:pt x="186" y="132"/>
                    <a:pt x="46" y="192"/>
                  </a:cubicBezTo>
                  <a:cubicBezTo>
                    <a:pt x="0" y="215"/>
                    <a:pt x="29" y="283"/>
                    <a:pt x="77" y="283"/>
                  </a:cubicBezTo>
                  <a:cubicBezTo>
                    <a:pt x="84" y="283"/>
                    <a:pt x="92" y="282"/>
                    <a:pt x="100" y="278"/>
                  </a:cubicBezTo>
                  <a:cubicBezTo>
                    <a:pt x="239" y="218"/>
                    <a:pt x="373" y="152"/>
                    <a:pt x="513" y="92"/>
                  </a:cubicBezTo>
                  <a:cubicBezTo>
                    <a:pt x="565" y="68"/>
                    <a:pt x="531" y="0"/>
                    <a:pt x="4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10043600" y="-1839000"/>
              <a:ext cx="14650" cy="7250"/>
            </a:xfrm>
            <a:custGeom>
              <a:avLst/>
              <a:gdLst/>
              <a:ahLst/>
              <a:cxnLst/>
              <a:rect l="l" t="t" r="r" b="b"/>
              <a:pathLst>
                <a:path w="586" h="290" extrusionOk="0">
                  <a:moveTo>
                    <a:pt x="508" y="0"/>
                  </a:moveTo>
                  <a:cubicBezTo>
                    <a:pt x="501" y="0"/>
                    <a:pt x="494" y="2"/>
                    <a:pt x="486" y="5"/>
                  </a:cubicBezTo>
                  <a:cubicBezTo>
                    <a:pt x="339" y="72"/>
                    <a:pt x="199" y="138"/>
                    <a:pt x="53" y="198"/>
                  </a:cubicBezTo>
                  <a:cubicBezTo>
                    <a:pt x="1" y="221"/>
                    <a:pt x="34" y="290"/>
                    <a:pt x="79" y="290"/>
                  </a:cubicBezTo>
                  <a:cubicBezTo>
                    <a:pt x="86" y="290"/>
                    <a:pt x="92" y="288"/>
                    <a:pt x="99" y="285"/>
                  </a:cubicBezTo>
                  <a:cubicBezTo>
                    <a:pt x="246" y="225"/>
                    <a:pt x="393" y="158"/>
                    <a:pt x="539" y="92"/>
                  </a:cubicBezTo>
                  <a:cubicBezTo>
                    <a:pt x="585" y="68"/>
                    <a:pt x="556" y="0"/>
                    <a:pt x="5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10099700" y="-1876475"/>
              <a:ext cx="13625" cy="6775"/>
            </a:xfrm>
            <a:custGeom>
              <a:avLst/>
              <a:gdLst/>
              <a:ahLst/>
              <a:cxnLst/>
              <a:rect l="l" t="t" r="r" b="b"/>
              <a:pathLst>
                <a:path w="545" h="271" extrusionOk="0">
                  <a:moveTo>
                    <a:pt x="463" y="0"/>
                  </a:moveTo>
                  <a:cubicBezTo>
                    <a:pt x="455" y="0"/>
                    <a:pt x="447" y="2"/>
                    <a:pt x="440" y="6"/>
                  </a:cubicBezTo>
                  <a:cubicBezTo>
                    <a:pt x="313" y="65"/>
                    <a:pt x="180" y="119"/>
                    <a:pt x="47" y="179"/>
                  </a:cubicBezTo>
                  <a:cubicBezTo>
                    <a:pt x="0" y="202"/>
                    <a:pt x="30" y="270"/>
                    <a:pt x="77" y="270"/>
                  </a:cubicBezTo>
                  <a:cubicBezTo>
                    <a:pt x="84" y="270"/>
                    <a:pt x="92" y="269"/>
                    <a:pt x="100" y="265"/>
                  </a:cubicBezTo>
                  <a:cubicBezTo>
                    <a:pt x="233" y="205"/>
                    <a:pt x="360" y="152"/>
                    <a:pt x="493" y="92"/>
                  </a:cubicBezTo>
                  <a:cubicBezTo>
                    <a:pt x="545" y="69"/>
                    <a:pt x="512" y="0"/>
                    <a:pt x="4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10103350" y="-1867975"/>
              <a:ext cx="14475" cy="7700"/>
            </a:xfrm>
            <a:custGeom>
              <a:avLst/>
              <a:gdLst/>
              <a:ahLst/>
              <a:cxnLst/>
              <a:rect l="l" t="t" r="r" b="b"/>
              <a:pathLst>
                <a:path w="579" h="308" extrusionOk="0">
                  <a:moveTo>
                    <a:pt x="503" y="0"/>
                  </a:moveTo>
                  <a:cubicBezTo>
                    <a:pt x="496" y="0"/>
                    <a:pt x="488" y="2"/>
                    <a:pt x="480" y="5"/>
                  </a:cubicBezTo>
                  <a:cubicBezTo>
                    <a:pt x="413" y="38"/>
                    <a:pt x="347" y="72"/>
                    <a:pt x="280" y="105"/>
                  </a:cubicBezTo>
                  <a:cubicBezTo>
                    <a:pt x="227" y="125"/>
                    <a:pt x="180" y="152"/>
                    <a:pt x="127" y="172"/>
                  </a:cubicBezTo>
                  <a:cubicBezTo>
                    <a:pt x="114" y="185"/>
                    <a:pt x="94" y="192"/>
                    <a:pt x="74" y="198"/>
                  </a:cubicBezTo>
                  <a:cubicBezTo>
                    <a:pt x="69" y="204"/>
                    <a:pt x="46" y="213"/>
                    <a:pt x="48" y="213"/>
                  </a:cubicBezTo>
                  <a:lnTo>
                    <a:pt x="48" y="213"/>
                  </a:lnTo>
                  <a:cubicBezTo>
                    <a:pt x="1" y="230"/>
                    <a:pt x="18" y="308"/>
                    <a:pt x="65" y="308"/>
                  </a:cubicBezTo>
                  <a:cubicBezTo>
                    <a:pt x="70" y="308"/>
                    <a:pt x="75" y="307"/>
                    <a:pt x="80" y="305"/>
                  </a:cubicBezTo>
                  <a:cubicBezTo>
                    <a:pt x="154" y="285"/>
                    <a:pt x="227" y="238"/>
                    <a:pt x="294" y="205"/>
                  </a:cubicBezTo>
                  <a:cubicBezTo>
                    <a:pt x="374" y="165"/>
                    <a:pt x="453" y="132"/>
                    <a:pt x="527" y="92"/>
                  </a:cubicBezTo>
                  <a:cubicBezTo>
                    <a:pt x="579" y="69"/>
                    <a:pt x="550" y="0"/>
                    <a:pt x="5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10055150" y="-1883900"/>
              <a:ext cx="22350" cy="12950"/>
            </a:xfrm>
            <a:custGeom>
              <a:avLst/>
              <a:gdLst/>
              <a:ahLst/>
              <a:cxnLst/>
              <a:rect l="l" t="t" r="r" b="b"/>
              <a:pathLst>
                <a:path w="894" h="518" extrusionOk="0">
                  <a:moveTo>
                    <a:pt x="831" y="0"/>
                  </a:moveTo>
                  <a:cubicBezTo>
                    <a:pt x="820" y="0"/>
                    <a:pt x="808" y="5"/>
                    <a:pt x="796" y="16"/>
                  </a:cubicBezTo>
                  <a:cubicBezTo>
                    <a:pt x="590" y="243"/>
                    <a:pt x="330" y="316"/>
                    <a:pt x="50" y="422"/>
                  </a:cubicBezTo>
                  <a:cubicBezTo>
                    <a:pt x="1" y="441"/>
                    <a:pt x="15" y="517"/>
                    <a:pt x="65" y="517"/>
                  </a:cubicBezTo>
                  <a:cubicBezTo>
                    <a:pt x="69" y="517"/>
                    <a:pt x="73" y="517"/>
                    <a:pt x="77" y="516"/>
                  </a:cubicBezTo>
                  <a:cubicBezTo>
                    <a:pt x="370" y="442"/>
                    <a:pt x="670" y="316"/>
                    <a:pt x="863" y="76"/>
                  </a:cubicBezTo>
                  <a:cubicBezTo>
                    <a:pt x="893" y="46"/>
                    <a:pt x="866" y="0"/>
                    <a:pt x="8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10083550" y="-1830775"/>
              <a:ext cx="19650" cy="8900"/>
            </a:xfrm>
            <a:custGeom>
              <a:avLst/>
              <a:gdLst/>
              <a:ahLst/>
              <a:cxnLst/>
              <a:rect l="l" t="t" r="r" b="b"/>
              <a:pathLst>
                <a:path w="786" h="356" extrusionOk="0">
                  <a:moveTo>
                    <a:pt x="721" y="1"/>
                  </a:moveTo>
                  <a:cubicBezTo>
                    <a:pt x="714" y="1"/>
                    <a:pt x="706" y="3"/>
                    <a:pt x="699" y="9"/>
                  </a:cubicBezTo>
                  <a:cubicBezTo>
                    <a:pt x="506" y="162"/>
                    <a:pt x="306" y="236"/>
                    <a:pt x="60" y="255"/>
                  </a:cubicBezTo>
                  <a:cubicBezTo>
                    <a:pt x="0" y="262"/>
                    <a:pt x="0" y="355"/>
                    <a:pt x="60" y="355"/>
                  </a:cubicBezTo>
                  <a:cubicBezTo>
                    <a:pt x="326" y="342"/>
                    <a:pt x="559" y="255"/>
                    <a:pt x="753" y="82"/>
                  </a:cubicBezTo>
                  <a:cubicBezTo>
                    <a:pt x="785" y="55"/>
                    <a:pt x="755" y="1"/>
                    <a:pt x="7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10019150" y="-1859650"/>
              <a:ext cx="4825" cy="8550"/>
            </a:xfrm>
            <a:custGeom>
              <a:avLst/>
              <a:gdLst/>
              <a:ahLst/>
              <a:cxnLst/>
              <a:rect l="l" t="t" r="r" b="b"/>
              <a:pathLst>
                <a:path w="193" h="342" extrusionOk="0">
                  <a:moveTo>
                    <a:pt x="143" y="0"/>
                  </a:moveTo>
                  <a:cubicBezTo>
                    <a:pt x="125" y="0"/>
                    <a:pt x="107" y="10"/>
                    <a:pt x="98" y="32"/>
                  </a:cubicBezTo>
                  <a:cubicBezTo>
                    <a:pt x="78" y="112"/>
                    <a:pt x="52" y="198"/>
                    <a:pt x="18" y="278"/>
                  </a:cubicBezTo>
                  <a:cubicBezTo>
                    <a:pt x="0" y="310"/>
                    <a:pt x="29" y="342"/>
                    <a:pt x="55" y="342"/>
                  </a:cubicBezTo>
                  <a:cubicBezTo>
                    <a:pt x="67" y="342"/>
                    <a:pt x="79" y="335"/>
                    <a:pt x="85" y="318"/>
                  </a:cubicBezTo>
                  <a:cubicBezTo>
                    <a:pt x="132" y="232"/>
                    <a:pt x="158" y="145"/>
                    <a:pt x="185" y="52"/>
                  </a:cubicBezTo>
                  <a:cubicBezTo>
                    <a:pt x="193" y="20"/>
                    <a:pt x="16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10004425" y="-1828475"/>
              <a:ext cx="5175" cy="10100"/>
            </a:xfrm>
            <a:custGeom>
              <a:avLst/>
              <a:gdLst/>
              <a:ahLst/>
              <a:cxnLst/>
              <a:rect l="l" t="t" r="r" b="b"/>
              <a:pathLst>
                <a:path w="207" h="404" extrusionOk="0">
                  <a:moveTo>
                    <a:pt x="149" y="0"/>
                  </a:moveTo>
                  <a:cubicBezTo>
                    <a:pt x="136" y="0"/>
                    <a:pt x="123" y="7"/>
                    <a:pt x="115" y="24"/>
                  </a:cubicBezTo>
                  <a:cubicBezTo>
                    <a:pt x="68" y="130"/>
                    <a:pt x="35" y="243"/>
                    <a:pt x="8" y="357"/>
                  </a:cubicBezTo>
                  <a:cubicBezTo>
                    <a:pt x="0" y="385"/>
                    <a:pt x="26" y="403"/>
                    <a:pt x="51" y="403"/>
                  </a:cubicBezTo>
                  <a:cubicBezTo>
                    <a:pt x="67" y="403"/>
                    <a:pt x="83" y="395"/>
                    <a:pt x="88" y="377"/>
                  </a:cubicBezTo>
                  <a:cubicBezTo>
                    <a:pt x="121" y="277"/>
                    <a:pt x="148" y="170"/>
                    <a:pt x="188" y="70"/>
                  </a:cubicBezTo>
                  <a:cubicBezTo>
                    <a:pt x="206" y="34"/>
                    <a:pt x="177" y="0"/>
                    <a:pt x="1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9989000" y="-1787875"/>
              <a:ext cx="5875" cy="8200"/>
            </a:xfrm>
            <a:custGeom>
              <a:avLst/>
              <a:gdLst/>
              <a:ahLst/>
              <a:cxnLst/>
              <a:rect l="l" t="t" r="r" b="b"/>
              <a:pathLst>
                <a:path w="235" h="328" extrusionOk="0">
                  <a:moveTo>
                    <a:pt x="179" y="0"/>
                  </a:moveTo>
                  <a:cubicBezTo>
                    <a:pt x="160" y="0"/>
                    <a:pt x="140" y="10"/>
                    <a:pt x="132" y="31"/>
                  </a:cubicBezTo>
                  <a:cubicBezTo>
                    <a:pt x="99" y="111"/>
                    <a:pt x="52" y="178"/>
                    <a:pt x="19" y="258"/>
                  </a:cubicBezTo>
                  <a:cubicBezTo>
                    <a:pt x="1" y="294"/>
                    <a:pt x="33" y="328"/>
                    <a:pt x="63" y="328"/>
                  </a:cubicBezTo>
                  <a:cubicBezTo>
                    <a:pt x="77" y="328"/>
                    <a:pt x="91" y="321"/>
                    <a:pt x="99" y="304"/>
                  </a:cubicBezTo>
                  <a:cubicBezTo>
                    <a:pt x="139" y="225"/>
                    <a:pt x="186" y="145"/>
                    <a:pt x="219" y="58"/>
                  </a:cubicBezTo>
                  <a:cubicBezTo>
                    <a:pt x="235" y="22"/>
                    <a:pt x="208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9966650" y="-1774050"/>
              <a:ext cx="4400" cy="7150"/>
            </a:xfrm>
            <a:custGeom>
              <a:avLst/>
              <a:gdLst/>
              <a:ahLst/>
              <a:cxnLst/>
              <a:rect l="l" t="t" r="r" b="b"/>
              <a:pathLst>
                <a:path w="176" h="286" extrusionOk="0">
                  <a:moveTo>
                    <a:pt x="123" y="0"/>
                  </a:moveTo>
                  <a:cubicBezTo>
                    <a:pt x="106" y="0"/>
                    <a:pt x="88" y="10"/>
                    <a:pt x="80" y="31"/>
                  </a:cubicBezTo>
                  <a:cubicBezTo>
                    <a:pt x="67" y="98"/>
                    <a:pt x="41" y="164"/>
                    <a:pt x="14" y="224"/>
                  </a:cubicBezTo>
                  <a:cubicBezTo>
                    <a:pt x="0" y="256"/>
                    <a:pt x="27" y="285"/>
                    <a:pt x="52" y="285"/>
                  </a:cubicBezTo>
                  <a:cubicBezTo>
                    <a:pt x="63" y="285"/>
                    <a:pt x="74" y="279"/>
                    <a:pt x="80" y="264"/>
                  </a:cubicBezTo>
                  <a:cubicBezTo>
                    <a:pt x="120" y="198"/>
                    <a:pt x="147" y="131"/>
                    <a:pt x="167" y="58"/>
                  </a:cubicBezTo>
                  <a:cubicBezTo>
                    <a:pt x="175" y="22"/>
                    <a:pt x="149" y="0"/>
                    <a:pt x="1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9958700" y="-1798650"/>
              <a:ext cx="5100" cy="8900"/>
            </a:xfrm>
            <a:custGeom>
              <a:avLst/>
              <a:gdLst/>
              <a:ahLst/>
              <a:cxnLst/>
              <a:rect l="l" t="t" r="r" b="b"/>
              <a:pathLst>
                <a:path w="204" h="356" extrusionOk="0">
                  <a:moveTo>
                    <a:pt x="147" y="0"/>
                  </a:moveTo>
                  <a:cubicBezTo>
                    <a:pt x="127" y="0"/>
                    <a:pt x="107" y="12"/>
                    <a:pt x="99" y="36"/>
                  </a:cubicBezTo>
                  <a:cubicBezTo>
                    <a:pt x="79" y="116"/>
                    <a:pt x="52" y="203"/>
                    <a:pt x="19" y="283"/>
                  </a:cubicBezTo>
                  <a:cubicBezTo>
                    <a:pt x="1" y="319"/>
                    <a:pt x="32" y="356"/>
                    <a:pt x="63" y="356"/>
                  </a:cubicBezTo>
                  <a:cubicBezTo>
                    <a:pt x="77" y="356"/>
                    <a:pt x="90" y="348"/>
                    <a:pt x="99" y="329"/>
                  </a:cubicBezTo>
                  <a:cubicBezTo>
                    <a:pt x="145" y="243"/>
                    <a:pt x="172" y="156"/>
                    <a:pt x="192" y="63"/>
                  </a:cubicBezTo>
                  <a:cubicBezTo>
                    <a:pt x="204" y="23"/>
                    <a:pt x="176" y="0"/>
                    <a:pt x="1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9972200" y="-1836675"/>
              <a:ext cx="4600" cy="5900"/>
            </a:xfrm>
            <a:custGeom>
              <a:avLst/>
              <a:gdLst/>
              <a:ahLst/>
              <a:cxnLst/>
              <a:rect l="l" t="t" r="r" b="b"/>
              <a:pathLst>
                <a:path w="184" h="236" extrusionOk="0">
                  <a:moveTo>
                    <a:pt x="131" y="1"/>
                  </a:moveTo>
                  <a:cubicBezTo>
                    <a:pt x="112" y="1"/>
                    <a:pt x="93" y="10"/>
                    <a:pt x="85" y="32"/>
                  </a:cubicBezTo>
                  <a:cubicBezTo>
                    <a:pt x="65" y="79"/>
                    <a:pt x="38" y="125"/>
                    <a:pt x="18" y="172"/>
                  </a:cubicBezTo>
                  <a:cubicBezTo>
                    <a:pt x="0" y="204"/>
                    <a:pt x="29" y="236"/>
                    <a:pt x="57" y="236"/>
                  </a:cubicBezTo>
                  <a:cubicBezTo>
                    <a:pt x="70" y="236"/>
                    <a:pt x="83" y="229"/>
                    <a:pt x="92" y="212"/>
                  </a:cubicBezTo>
                  <a:cubicBezTo>
                    <a:pt x="118" y="165"/>
                    <a:pt x="152" y="112"/>
                    <a:pt x="172" y="52"/>
                  </a:cubicBezTo>
                  <a:cubicBezTo>
                    <a:pt x="183" y="20"/>
                    <a:pt x="158" y="1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10111875" y="-1908600"/>
              <a:ext cx="4850" cy="9075"/>
            </a:xfrm>
            <a:custGeom>
              <a:avLst/>
              <a:gdLst/>
              <a:ahLst/>
              <a:cxnLst/>
              <a:rect l="l" t="t" r="r" b="b"/>
              <a:pathLst>
                <a:path w="194" h="363" extrusionOk="0">
                  <a:moveTo>
                    <a:pt x="135" y="1"/>
                  </a:moveTo>
                  <a:cubicBezTo>
                    <a:pt x="116" y="1"/>
                    <a:pt x="98" y="10"/>
                    <a:pt x="92" y="32"/>
                  </a:cubicBezTo>
                  <a:cubicBezTo>
                    <a:pt x="72" y="125"/>
                    <a:pt x="33" y="212"/>
                    <a:pt x="13" y="305"/>
                  </a:cubicBezTo>
                  <a:cubicBezTo>
                    <a:pt x="1" y="341"/>
                    <a:pt x="27" y="362"/>
                    <a:pt x="53" y="362"/>
                  </a:cubicBezTo>
                  <a:cubicBezTo>
                    <a:pt x="70" y="362"/>
                    <a:pt x="87" y="353"/>
                    <a:pt x="92" y="331"/>
                  </a:cubicBezTo>
                  <a:cubicBezTo>
                    <a:pt x="126" y="238"/>
                    <a:pt x="166" y="152"/>
                    <a:pt x="186" y="58"/>
                  </a:cubicBezTo>
                  <a:cubicBezTo>
                    <a:pt x="194" y="22"/>
                    <a:pt x="163" y="1"/>
                    <a:pt x="1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10145625" y="-1894250"/>
              <a:ext cx="5000" cy="7450"/>
            </a:xfrm>
            <a:custGeom>
              <a:avLst/>
              <a:gdLst/>
              <a:ahLst/>
              <a:cxnLst/>
              <a:rect l="l" t="t" r="r" b="b"/>
              <a:pathLst>
                <a:path w="200" h="298" extrusionOk="0">
                  <a:moveTo>
                    <a:pt x="137" y="0"/>
                  </a:moveTo>
                  <a:cubicBezTo>
                    <a:pt x="123" y="0"/>
                    <a:pt x="109" y="7"/>
                    <a:pt x="101" y="24"/>
                  </a:cubicBezTo>
                  <a:cubicBezTo>
                    <a:pt x="68" y="90"/>
                    <a:pt x="48" y="164"/>
                    <a:pt x="15" y="230"/>
                  </a:cubicBezTo>
                  <a:cubicBezTo>
                    <a:pt x="1" y="267"/>
                    <a:pt x="28" y="298"/>
                    <a:pt x="58" y="298"/>
                  </a:cubicBezTo>
                  <a:cubicBezTo>
                    <a:pt x="71" y="298"/>
                    <a:pt x="84" y="291"/>
                    <a:pt x="94" y="277"/>
                  </a:cubicBezTo>
                  <a:cubicBezTo>
                    <a:pt x="128" y="210"/>
                    <a:pt x="148" y="137"/>
                    <a:pt x="181" y="70"/>
                  </a:cubicBezTo>
                  <a:cubicBezTo>
                    <a:pt x="199" y="34"/>
                    <a:pt x="167" y="0"/>
                    <a:pt x="1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10162025" y="-1929725"/>
              <a:ext cx="4250" cy="6950"/>
            </a:xfrm>
            <a:custGeom>
              <a:avLst/>
              <a:gdLst/>
              <a:ahLst/>
              <a:cxnLst/>
              <a:rect l="l" t="t" r="r" b="b"/>
              <a:pathLst>
                <a:path w="170" h="278" extrusionOk="0">
                  <a:moveTo>
                    <a:pt x="105" y="1"/>
                  </a:moveTo>
                  <a:cubicBezTo>
                    <a:pt x="90" y="1"/>
                    <a:pt x="75" y="8"/>
                    <a:pt x="65" y="24"/>
                  </a:cubicBezTo>
                  <a:cubicBezTo>
                    <a:pt x="31" y="91"/>
                    <a:pt x="11" y="157"/>
                    <a:pt x="5" y="231"/>
                  </a:cubicBezTo>
                  <a:cubicBezTo>
                    <a:pt x="1" y="261"/>
                    <a:pt x="27" y="278"/>
                    <a:pt x="51" y="278"/>
                  </a:cubicBezTo>
                  <a:cubicBezTo>
                    <a:pt x="70" y="278"/>
                    <a:pt x="88" y="267"/>
                    <a:pt x="91" y="244"/>
                  </a:cubicBezTo>
                  <a:cubicBezTo>
                    <a:pt x="105" y="184"/>
                    <a:pt x="124" y="124"/>
                    <a:pt x="151" y="71"/>
                  </a:cubicBezTo>
                  <a:cubicBezTo>
                    <a:pt x="169" y="34"/>
                    <a:pt x="137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10184325" y="-1941525"/>
              <a:ext cx="3225" cy="5475"/>
            </a:xfrm>
            <a:custGeom>
              <a:avLst/>
              <a:gdLst/>
              <a:ahLst/>
              <a:cxnLst/>
              <a:rect l="l" t="t" r="r" b="b"/>
              <a:pathLst>
                <a:path w="129" h="219" extrusionOk="0">
                  <a:moveTo>
                    <a:pt x="75" y="0"/>
                  </a:moveTo>
                  <a:cubicBezTo>
                    <a:pt x="56" y="0"/>
                    <a:pt x="37" y="12"/>
                    <a:pt x="32" y="37"/>
                  </a:cubicBezTo>
                  <a:cubicBezTo>
                    <a:pt x="25" y="77"/>
                    <a:pt x="12" y="123"/>
                    <a:pt x="5" y="163"/>
                  </a:cubicBezTo>
                  <a:cubicBezTo>
                    <a:pt x="1" y="196"/>
                    <a:pt x="30" y="219"/>
                    <a:pt x="56" y="219"/>
                  </a:cubicBezTo>
                  <a:cubicBezTo>
                    <a:pt x="72" y="219"/>
                    <a:pt x="87" y="210"/>
                    <a:pt x="92" y="190"/>
                  </a:cubicBezTo>
                  <a:cubicBezTo>
                    <a:pt x="98" y="143"/>
                    <a:pt x="112" y="103"/>
                    <a:pt x="125" y="57"/>
                  </a:cubicBezTo>
                  <a:cubicBezTo>
                    <a:pt x="129" y="22"/>
                    <a:pt x="101" y="0"/>
                    <a:pt x="7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10157825" y="-1869350"/>
              <a:ext cx="3800" cy="4800"/>
            </a:xfrm>
            <a:custGeom>
              <a:avLst/>
              <a:gdLst/>
              <a:ahLst/>
              <a:cxnLst/>
              <a:rect l="l" t="t" r="r" b="b"/>
              <a:pathLst>
                <a:path w="152" h="192" extrusionOk="0">
                  <a:moveTo>
                    <a:pt x="97" y="1"/>
                  </a:moveTo>
                  <a:cubicBezTo>
                    <a:pt x="81" y="1"/>
                    <a:pt x="65" y="9"/>
                    <a:pt x="59" y="27"/>
                  </a:cubicBezTo>
                  <a:cubicBezTo>
                    <a:pt x="39" y="67"/>
                    <a:pt x="26" y="100"/>
                    <a:pt x="13" y="140"/>
                  </a:cubicBezTo>
                  <a:cubicBezTo>
                    <a:pt x="1" y="172"/>
                    <a:pt x="26" y="191"/>
                    <a:pt x="53" y="191"/>
                  </a:cubicBezTo>
                  <a:cubicBezTo>
                    <a:pt x="72" y="191"/>
                    <a:pt x="91" y="182"/>
                    <a:pt x="99" y="160"/>
                  </a:cubicBezTo>
                  <a:cubicBezTo>
                    <a:pt x="113" y="127"/>
                    <a:pt x="126" y="87"/>
                    <a:pt x="139" y="54"/>
                  </a:cubicBezTo>
                  <a:cubicBezTo>
                    <a:pt x="152" y="21"/>
                    <a:pt x="124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10131650" y="-1859875"/>
              <a:ext cx="2700" cy="4200"/>
            </a:xfrm>
            <a:custGeom>
              <a:avLst/>
              <a:gdLst/>
              <a:ahLst/>
              <a:cxnLst/>
              <a:rect l="l" t="t" r="r" b="b"/>
              <a:pathLst>
                <a:path w="108" h="168" extrusionOk="0">
                  <a:moveTo>
                    <a:pt x="63" y="1"/>
                  </a:moveTo>
                  <a:cubicBezTo>
                    <a:pt x="41" y="1"/>
                    <a:pt x="17" y="14"/>
                    <a:pt x="14" y="41"/>
                  </a:cubicBezTo>
                  <a:cubicBezTo>
                    <a:pt x="14" y="67"/>
                    <a:pt x="7" y="101"/>
                    <a:pt x="1" y="127"/>
                  </a:cubicBezTo>
                  <a:cubicBezTo>
                    <a:pt x="1" y="154"/>
                    <a:pt x="21" y="167"/>
                    <a:pt x="42" y="167"/>
                  </a:cubicBezTo>
                  <a:cubicBezTo>
                    <a:pt x="62" y="167"/>
                    <a:pt x="84" y="154"/>
                    <a:pt x="87" y="127"/>
                  </a:cubicBezTo>
                  <a:cubicBezTo>
                    <a:pt x="94" y="101"/>
                    <a:pt x="101" y="74"/>
                    <a:pt x="107" y="41"/>
                  </a:cubicBezTo>
                  <a:cubicBezTo>
                    <a:pt x="107" y="14"/>
                    <a:pt x="86" y="1"/>
                    <a:pt x="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10081350" y="-1794300"/>
              <a:ext cx="8125" cy="4500"/>
            </a:xfrm>
            <a:custGeom>
              <a:avLst/>
              <a:gdLst/>
              <a:ahLst/>
              <a:cxnLst/>
              <a:rect l="l" t="t" r="r" b="b"/>
              <a:pathLst>
                <a:path w="325" h="180" extrusionOk="0">
                  <a:moveTo>
                    <a:pt x="265" y="0"/>
                  </a:moveTo>
                  <a:cubicBezTo>
                    <a:pt x="262" y="0"/>
                    <a:pt x="258" y="1"/>
                    <a:pt x="255" y="2"/>
                  </a:cubicBezTo>
                  <a:cubicBezTo>
                    <a:pt x="175" y="29"/>
                    <a:pt x="101" y="69"/>
                    <a:pt x="35" y="115"/>
                  </a:cubicBezTo>
                  <a:cubicBezTo>
                    <a:pt x="1" y="138"/>
                    <a:pt x="20" y="180"/>
                    <a:pt x="50" y="180"/>
                  </a:cubicBezTo>
                  <a:cubicBezTo>
                    <a:pt x="56" y="180"/>
                    <a:pt x="62" y="178"/>
                    <a:pt x="68" y="175"/>
                  </a:cubicBezTo>
                  <a:cubicBezTo>
                    <a:pt x="141" y="142"/>
                    <a:pt x="215" y="109"/>
                    <a:pt x="288" y="69"/>
                  </a:cubicBezTo>
                  <a:cubicBezTo>
                    <a:pt x="324" y="56"/>
                    <a:pt x="300" y="0"/>
                    <a:pt x="2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10077500" y="-1799800"/>
              <a:ext cx="10125" cy="4650"/>
            </a:xfrm>
            <a:custGeom>
              <a:avLst/>
              <a:gdLst/>
              <a:ahLst/>
              <a:cxnLst/>
              <a:rect l="l" t="t" r="r" b="b"/>
              <a:pathLst>
                <a:path w="405" h="186" extrusionOk="0">
                  <a:moveTo>
                    <a:pt x="353" y="1"/>
                  </a:moveTo>
                  <a:cubicBezTo>
                    <a:pt x="349" y="1"/>
                    <a:pt x="346" y="1"/>
                    <a:pt x="342" y="2"/>
                  </a:cubicBezTo>
                  <a:cubicBezTo>
                    <a:pt x="235" y="29"/>
                    <a:pt x="135" y="69"/>
                    <a:pt x="36" y="115"/>
                  </a:cubicBezTo>
                  <a:cubicBezTo>
                    <a:pt x="1" y="133"/>
                    <a:pt x="16" y="186"/>
                    <a:pt x="48" y="186"/>
                  </a:cubicBezTo>
                  <a:cubicBezTo>
                    <a:pt x="52" y="186"/>
                    <a:pt x="57" y="185"/>
                    <a:pt x="62" y="182"/>
                  </a:cubicBezTo>
                  <a:cubicBezTo>
                    <a:pt x="162" y="149"/>
                    <a:pt x="262" y="109"/>
                    <a:pt x="362" y="75"/>
                  </a:cubicBezTo>
                  <a:cubicBezTo>
                    <a:pt x="405" y="63"/>
                    <a:pt x="391" y="1"/>
                    <a:pt x="3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10073875" y="-1804425"/>
              <a:ext cx="8300" cy="3800"/>
            </a:xfrm>
            <a:custGeom>
              <a:avLst/>
              <a:gdLst/>
              <a:ahLst/>
              <a:cxnLst/>
              <a:rect l="l" t="t" r="r" b="b"/>
              <a:pathLst>
                <a:path w="332" h="152" extrusionOk="0">
                  <a:moveTo>
                    <a:pt x="286" y="0"/>
                  </a:moveTo>
                  <a:cubicBezTo>
                    <a:pt x="284" y="0"/>
                    <a:pt x="282" y="0"/>
                    <a:pt x="280" y="1"/>
                  </a:cubicBezTo>
                  <a:cubicBezTo>
                    <a:pt x="194" y="7"/>
                    <a:pt x="107" y="34"/>
                    <a:pt x="34" y="87"/>
                  </a:cubicBezTo>
                  <a:cubicBezTo>
                    <a:pt x="0" y="110"/>
                    <a:pt x="19" y="152"/>
                    <a:pt x="50" y="152"/>
                  </a:cubicBezTo>
                  <a:cubicBezTo>
                    <a:pt x="55" y="152"/>
                    <a:pt x="61" y="150"/>
                    <a:pt x="67" y="147"/>
                  </a:cubicBezTo>
                  <a:cubicBezTo>
                    <a:pt x="141" y="114"/>
                    <a:pt x="214" y="87"/>
                    <a:pt x="294" y="74"/>
                  </a:cubicBezTo>
                  <a:cubicBezTo>
                    <a:pt x="332" y="61"/>
                    <a:pt x="322" y="0"/>
                    <a:pt x="2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10068650" y="-1813675"/>
              <a:ext cx="7450" cy="4675"/>
            </a:xfrm>
            <a:custGeom>
              <a:avLst/>
              <a:gdLst/>
              <a:ahLst/>
              <a:cxnLst/>
              <a:rect l="l" t="t" r="r" b="b"/>
              <a:pathLst>
                <a:path w="298" h="187" extrusionOk="0">
                  <a:moveTo>
                    <a:pt x="241" y="0"/>
                  </a:moveTo>
                  <a:cubicBezTo>
                    <a:pt x="235" y="0"/>
                    <a:pt x="229" y="1"/>
                    <a:pt x="223" y="4"/>
                  </a:cubicBezTo>
                  <a:cubicBezTo>
                    <a:pt x="163" y="44"/>
                    <a:pt x="96" y="78"/>
                    <a:pt x="37" y="118"/>
                  </a:cubicBezTo>
                  <a:cubicBezTo>
                    <a:pt x="1" y="136"/>
                    <a:pt x="19" y="186"/>
                    <a:pt x="52" y="186"/>
                  </a:cubicBezTo>
                  <a:cubicBezTo>
                    <a:pt x="55" y="186"/>
                    <a:pt x="59" y="186"/>
                    <a:pt x="63" y="184"/>
                  </a:cubicBezTo>
                  <a:cubicBezTo>
                    <a:pt x="143" y="164"/>
                    <a:pt x="210" y="118"/>
                    <a:pt x="270" y="64"/>
                  </a:cubicBezTo>
                  <a:cubicBezTo>
                    <a:pt x="298" y="42"/>
                    <a:pt x="273" y="0"/>
                    <a:pt x="2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10064225" y="-1822150"/>
              <a:ext cx="8700" cy="5275"/>
            </a:xfrm>
            <a:custGeom>
              <a:avLst/>
              <a:gdLst/>
              <a:ahLst/>
              <a:cxnLst/>
              <a:rect l="l" t="t" r="r" b="b"/>
              <a:pathLst>
                <a:path w="348" h="211" extrusionOk="0">
                  <a:moveTo>
                    <a:pt x="284" y="0"/>
                  </a:moveTo>
                  <a:cubicBezTo>
                    <a:pt x="279" y="0"/>
                    <a:pt x="273" y="1"/>
                    <a:pt x="267" y="4"/>
                  </a:cubicBezTo>
                  <a:cubicBezTo>
                    <a:pt x="180" y="44"/>
                    <a:pt x="100" y="84"/>
                    <a:pt x="27" y="150"/>
                  </a:cubicBezTo>
                  <a:cubicBezTo>
                    <a:pt x="0" y="172"/>
                    <a:pt x="25" y="211"/>
                    <a:pt x="54" y="211"/>
                  </a:cubicBezTo>
                  <a:cubicBezTo>
                    <a:pt x="60" y="211"/>
                    <a:pt x="67" y="209"/>
                    <a:pt x="74" y="204"/>
                  </a:cubicBezTo>
                  <a:cubicBezTo>
                    <a:pt x="147" y="157"/>
                    <a:pt x="227" y="117"/>
                    <a:pt x="307" y="70"/>
                  </a:cubicBezTo>
                  <a:cubicBezTo>
                    <a:pt x="347" y="53"/>
                    <a:pt x="322" y="0"/>
                    <a:pt x="28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10060200" y="-1832000"/>
              <a:ext cx="7025" cy="5575"/>
            </a:xfrm>
            <a:custGeom>
              <a:avLst/>
              <a:gdLst/>
              <a:ahLst/>
              <a:cxnLst/>
              <a:rect l="l" t="t" r="r" b="b"/>
              <a:pathLst>
                <a:path w="281" h="223" extrusionOk="0">
                  <a:moveTo>
                    <a:pt x="228" y="1"/>
                  </a:moveTo>
                  <a:cubicBezTo>
                    <a:pt x="220" y="1"/>
                    <a:pt x="210" y="4"/>
                    <a:pt x="201" y="11"/>
                  </a:cubicBezTo>
                  <a:cubicBezTo>
                    <a:pt x="148" y="58"/>
                    <a:pt x="95" y="118"/>
                    <a:pt x="35" y="158"/>
                  </a:cubicBezTo>
                  <a:cubicBezTo>
                    <a:pt x="1" y="181"/>
                    <a:pt x="20" y="222"/>
                    <a:pt x="55" y="222"/>
                  </a:cubicBezTo>
                  <a:cubicBezTo>
                    <a:pt x="61" y="222"/>
                    <a:pt x="68" y="221"/>
                    <a:pt x="75" y="218"/>
                  </a:cubicBezTo>
                  <a:cubicBezTo>
                    <a:pt x="148" y="185"/>
                    <a:pt x="201" y="125"/>
                    <a:pt x="255" y="65"/>
                  </a:cubicBezTo>
                  <a:cubicBezTo>
                    <a:pt x="281" y="39"/>
                    <a:pt x="258" y="1"/>
                    <a:pt x="2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10057700" y="-1838200"/>
              <a:ext cx="7550" cy="5450"/>
            </a:xfrm>
            <a:custGeom>
              <a:avLst/>
              <a:gdLst/>
              <a:ahLst/>
              <a:cxnLst/>
              <a:rect l="l" t="t" r="r" b="b"/>
              <a:pathLst>
                <a:path w="302" h="218" extrusionOk="0">
                  <a:moveTo>
                    <a:pt x="249" y="0"/>
                  </a:moveTo>
                  <a:cubicBezTo>
                    <a:pt x="243" y="0"/>
                    <a:pt x="236" y="2"/>
                    <a:pt x="228" y="6"/>
                  </a:cubicBezTo>
                  <a:cubicBezTo>
                    <a:pt x="155" y="46"/>
                    <a:pt x="95" y="100"/>
                    <a:pt x="28" y="153"/>
                  </a:cubicBezTo>
                  <a:cubicBezTo>
                    <a:pt x="0" y="175"/>
                    <a:pt x="29" y="217"/>
                    <a:pt x="59" y="217"/>
                  </a:cubicBezTo>
                  <a:cubicBezTo>
                    <a:pt x="64" y="217"/>
                    <a:pt x="70" y="216"/>
                    <a:pt x="75" y="213"/>
                  </a:cubicBezTo>
                  <a:cubicBezTo>
                    <a:pt x="142" y="166"/>
                    <a:pt x="201" y="120"/>
                    <a:pt x="268" y="73"/>
                  </a:cubicBezTo>
                  <a:cubicBezTo>
                    <a:pt x="302" y="51"/>
                    <a:pt x="284" y="0"/>
                    <a:pt x="2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10052875" y="-1845375"/>
              <a:ext cx="7075" cy="4450"/>
            </a:xfrm>
            <a:custGeom>
              <a:avLst/>
              <a:gdLst/>
              <a:ahLst/>
              <a:cxnLst/>
              <a:rect l="l" t="t" r="r" b="b"/>
              <a:pathLst>
                <a:path w="283" h="178" extrusionOk="0">
                  <a:moveTo>
                    <a:pt x="221" y="1"/>
                  </a:moveTo>
                  <a:cubicBezTo>
                    <a:pt x="214" y="1"/>
                    <a:pt x="208" y="3"/>
                    <a:pt x="201" y="7"/>
                  </a:cubicBezTo>
                  <a:cubicBezTo>
                    <a:pt x="155" y="47"/>
                    <a:pt x="95" y="74"/>
                    <a:pt x="41" y="107"/>
                  </a:cubicBezTo>
                  <a:cubicBezTo>
                    <a:pt x="1" y="124"/>
                    <a:pt x="26" y="177"/>
                    <a:pt x="64" y="177"/>
                  </a:cubicBezTo>
                  <a:cubicBezTo>
                    <a:pt x="70" y="177"/>
                    <a:pt x="75" y="176"/>
                    <a:pt x="81" y="173"/>
                  </a:cubicBezTo>
                  <a:cubicBezTo>
                    <a:pt x="141" y="147"/>
                    <a:pt x="201" y="114"/>
                    <a:pt x="255" y="74"/>
                  </a:cubicBezTo>
                  <a:cubicBezTo>
                    <a:pt x="283" y="51"/>
                    <a:pt x="254" y="1"/>
                    <a:pt x="2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10050075" y="-1854075"/>
              <a:ext cx="7100" cy="5000"/>
            </a:xfrm>
            <a:custGeom>
              <a:avLst/>
              <a:gdLst/>
              <a:ahLst/>
              <a:cxnLst/>
              <a:rect l="l" t="t" r="r" b="b"/>
              <a:pathLst>
                <a:path w="284" h="200" extrusionOk="0">
                  <a:moveTo>
                    <a:pt x="230" y="0"/>
                  </a:moveTo>
                  <a:cubicBezTo>
                    <a:pt x="227" y="0"/>
                    <a:pt x="224" y="1"/>
                    <a:pt x="220" y="2"/>
                  </a:cubicBezTo>
                  <a:cubicBezTo>
                    <a:pt x="140" y="29"/>
                    <a:pt x="67" y="75"/>
                    <a:pt x="20" y="142"/>
                  </a:cubicBezTo>
                  <a:cubicBezTo>
                    <a:pt x="0" y="167"/>
                    <a:pt x="26" y="200"/>
                    <a:pt x="54" y="200"/>
                  </a:cubicBezTo>
                  <a:cubicBezTo>
                    <a:pt x="63" y="200"/>
                    <a:pt x="72" y="197"/>
                    <a:pt x="80" y="188"/>
                  </a:cubicBezTo>
                  <a:cubicBezTo>
                    <a:pt x="120" y="135"/>
                    <a:pt x="187" y="102"/>
                    <a:pt x="247" y="75"/>
                  </a:cubicBezTo>
                  <a:cubicBezTo>
                    <a:pt x="283" y="57"/>
                    <a:pt x="264" y="0"/>
                    <a:pt x="2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10045875" y="-1862025"/>
              <a:ext cx="5900" cy="4450"/>
            </a:xfrm>
            <a:custGeom>
              <a:avLst/>
              <a:gdLst/>
              <a:ahLst/>
              <a:cxnLst/>
              <a:rect l="l" t="t" r="r" b="b"/>
              <a:pathLst>
                <a:path w="236" h="178" extrusionOk="0">
                  <a:moveTo>
                    <a:pt x="177" y="1"/>
                  </a:moveTo>
                  <a:cubicBezTo>
                    <a:pt x="170" y="1"/>
                    <a:pt x="162" y="3"/>
                    <a:pt x="155" y="7"/>
                  </a:cubicBezTo>
                  <a:cubicBezTo>
                    <a:pt x="108" y="40"/>
                    <a:pt x="68" y="74"/>
                    <a:pt x="28" y="114"/>
                  </a:cubicBezTo>
                  <a:cubicBezTo>
                    <a:pt x="0" y="136"/>
                    <a:pt x="25" y="178"/>
                    <a:pt x="57" y="178"/>
                  </a:cubicBezTo>
                  <a:cubicBezTo>
                    <a:pt x="63" y="178"/>
                    <a:pt x="69" y="176"/>
                    <a:pt x="75" y="173"/>
                  </a:cubicBezTo>
                  <a:cubicBezTo>
                    <a:pt x="122" y="147"/>
                    <a:pt x="155" y="114"/>
                    <a:pt x="202" y="80"/>
                  </a:cubicBezTo>
                  <a:cubicBezTo>
                    <a:pt x="235" y="52"/>
                    <a:pt x="212" y="1"/>
                    <a:pt x="1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10042850" y="-1870775"/>
              <a:ext cx="5850" cy="4000"/>
            </a:xfrm>
            <a:custGeom>
              <a:avLst/>
              <a:gdLst/>
              <a:ahLst/>
              <a:cxnLst/>
              <a:rect l="l" t="t" r="r" b="b"/>
              <a:pathLst>
                <a:path w="234" h="160" extrusionOk="0">
                  <a:moveTo>
                    <a:pt x="177" y="0"/>
                  </a:moveTo>
                  <a:cubicBezTo>
                    <a:pt x="168" y="0"/>
                    <a:pt x="158" y="3"/>
                    <a:pt x="149" y="11"/>
                  </a:cubicBezTo>
                  <a:cubicBezTo>
                    <a:pt x="116" y="44"/>
                    <a:pt x="76" y="71"/>
                    <a:pt x="36" y="91"/>
                  </a:cubicBezTo>
                  <a:cubicBezTo>
                    <a:pt x="0" y="109"/>
                    <a:pt x="18" y="159"/>
                    <a:pt x="52" y="159"/>
                  </a:cubicBezTo>
                  <a:cubicBezTo>
                    <a:pt x="55" y="159"/>
                    <a:pt x="59" y="158"/>
                    <a:pt x="63" y="157"/>
                  </a:cubicBezTo>
                  <a:cubicBezTo>
                    <a:pt x="123" y="144"/>
                    <a:pt x="163" y="111"/>
                    <a:pt x="203" y="71"/>
                  </a:cubicBezTo>
                  <a:cubicBezTo>
                    <a:pt x="234" y="39"/>
                    <a:pt x="208" y="0"/>
                    <a:pt x="1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10040200" y="-1877125"/>
              <a:ext cx="6100" cy="4575"/>
            </a:xfrm>
            <a:custGeom>
              <a:avLst/>
              <a:gdLst/>
              <a:ahLst/>
              <a:cxnLst/>
              <a:rect l="l" t="t" r="r" b="b"/>
              <a:pathLst>
                <a:path w="244" h="183" extrusionOk="0">
                  <a:moveTo>
                    <a:pt x="187" y="1"/>
                  </a:moveTo>
                  <a:cubicBezTo>
                    <a:pt x="182" y="1"/>
                    <a:pt x="175" y="2"/>
                    <a:pt x="169" y="5"/>
                  </a:cubicBezTo>
                  <a:cubicBezTo>
                    <a:pt x="109" y="32"/>
                    <a:pt x="62" y="71"/>
                    <a:pt x="16" y="125"/>
                  </a:cubicBezTo>
                  <a:cubicBezTo>
                    <a:pt x="1" y="150"/>
                    <a:pt x="27" y="183"/>
                    <a:pt x="56" y="183"/>
                  </a:cubicBezTo>
                  <a:cubicBezTo>
                    <a:pt x="65" y="183"/>
                    <a:pt x="74" y="179"/>
                    <a:pt x="82" y="171"/>
                  </a:cubicBezTo>
                  <a:cubicBezTo>
                    <a:pt x="116" y="131"/>
                    <a:pt x="156" y="98"/>
                    <a:pt x="209" y="71"/>
                  </a:cubicBezTo>
                  <a:cubicBezTo>
                    <a:pt x="243" y="49"/>
                    <a:pt x="223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9" name="Google Shape;419;p35"/>
          <p:cNvGrpSpPr/>
          <p:nvPr/>
        </p:nvGrpSpPr>
        <p:grpSpPr>
          <a:xfrm rot="-8328661">
            <a:off x="-76370" y="414172"/>
            <a:ext cx="1840376" cy="1550269"/>
            <a:chOff x="-95175" y="348650"/>
            <a:chExt cx="1488724" cy="1254049"/>
          </a:xfrm>
        </p:grpSpPr>
        <p:sp>
          <p:nvSpPr>
            <p:cNvPr id="420" name="Google Shape;420;p35"/>
            <p:cNvSpPr/>
            <p:nvPr/>
          </p:nvSpPr>
          <p:spPr>
            <a:xfrm>
              <a:off x="1070369" y="505478"/>
              <a:ext cx="287371" cy="1064125"/>
            </a:xfrm>
            <a:custGeom>
              <a:avLst/>
              <a:gdLst/>
              <a:ahLst/>
              <a:cxnLst/>
              <a:rect l="l" t="t" r="r" b="b"/>
              <a:pathLst>
                <a:path w="4013" h="14860" extrusionOk="0">
                  <a:moveTo>
                    <a:pt x="3941" y="1"/>
                  </a:moveTo>
                  <a:cubicBezTo>
                    <a:pt x="3905" y="1"/>
                    <a:pt x="3882" y="25"/>
                    <a:pt x="3870" y="48"/>
                  </a:cubicBezTo>
                  <a:cubicBezTo>
                    <a:pt x="3751" y="477"/>
                    <a:pt x="3644" y="906"/>
                    <a:pt x="3524" y="1322"/>
                  </a:cubicBezTo>
                  <a:cubicBezTo>
                    <a:pt x="3465" y="1561"/>
                    <a:pt x="3405" y="1787"/>
                    <a:pt x="3346" y="2013"/>
                  </a:cubicBezTo>
                  <a:cubicBezTo>
                    <a:pt x="3239" y="2442"/>
                    <a:pt x="3120" y="2870"/>
                    <a:pt x="3013" y="3299"/>
                  </a:cubicBezTo>
                  <a:cubicBezTo>
                    <a:pt x="2953" y="3525"/>
                    <a:pt x="2893" y="3739"/>
                    <a:pt x="2846" y="3966"/>
                  </a:cubicBezTo>
                  <a:cubicBezTo>
                    <a:pt x="2739" y="4370"/>
                    <a:pt x="2643" y="4775"/>
                    <a:pt x="2536" y="5180"/>
                  </a:cubicBezTo>
                  <a:cubicBezTo>
                    <a:pt x="2477" y="5418"/>
                    <a:pt x="2429" y="5644"/>
                    <a:pt x="2370" y="5883"/>
                  </a:cubicBezTo>
                  <a:cubicBezTo>
                    <a:pt x="2203" y="6585"/>
                    <a:pt x="2036" y="7299"/>
                    <a:pt x="1870" y="8002"/>
                  </a:cubicBezTo>
                  <a:cubicBezTo>
                    <a:pt x="1810" y="8264"/>
                    <a:pt x="1750" y="8526"/>
                    <a:pt x="1679" y="8788"/>
                  </a:cubicBezTo>
                  <a:cubicBezTo>
                    <a:pt x="1608" y="9097"/>
                    <a:pt x="1536" y="9407"/>
                    <a:pt x="1453" y="9716"/>
                  </a:cubicBezTo>
                  <a:cubicBezTo>
                    <a:pt x="1381" y="10038"/>
                    <a:pt x="1310" y="10359"/>
                    <a:pt x="1227" y="10681"/>
                  </a:cubicBezTo>
                  <a:cubicBezTo>
                    <a:pt x="1143" y="11002"/>
                    <a:pt x="1072" y="11324"/>
                    <a:pt x="988" y="11645"/>
                  </a:cubicBezTo>
                  <a:cubicBezTo>
                    <a:pt x="941" y="11836"/>
                    <a:pt x="893" y="12026"/>
                    <a:pt x="834" y="12217"/>
                  </a:cubicBezTo>
                  <a:cubicBezTo>
                    <a:pt x="798" y="12371"/>
                    <a:pt x="750" y="12526"/>
                    <a:pt x="703" y="12681"/>
                  </a:cubicBezTo>
                  <a:cubicBezTo>
                    <a:pt x="631" y="12979"/>
                    <a:pt x="536" y="13276"/>
                    <a:pt x="453" y="13562"/>
                  </a:cubicBezTo>
                  <a:cubicBezTo>
                    <a:pt x="405" y="13741"/>
                    <a:pt x="357" y="13907"/>
                    <a:pt x="298" y="14074"/>
                  </a:cubicBezTo>
                  <a:cubicBezTo>
                    <a:pt x="274" y="14181"/>
                    <a:pt x="238" y="14276"/>
                    <a:pt x="203" y="14372"/>
                  </a:cubicBezTo>
                  <a:cubicBezTo>
                    <a:pt x="179" y="14455"/>
                    <a:pt x="155" y="14526"/>
                    <a:pt x="119" y="14610"/>
                  </a:cubicBezTo>
                  <a:cubicBezTo>
                    <a:pt x="107" y="14634"/>
                    <a:pt x="95" y="14657"/>
                    <a:pt x="84" y="14681"/>
                  </a:cubicBezTo>
                  <a:cubicBezTo>
                    <a:pt x="72" y="14681"/>
                    <a:pt x="60" y="14681"/>
                    <a:pt x="48" y="14693"/>
                  </a:cubicBezTo>
                  <a:cubicBezTo>
                    <a:pt x="12" y="14705"/>
                    <a:pt x="0" y="14765"/>
                    <a:pt x="24" y="14800"/>
                  </a:cubicBezTo>
                  <a:cubicBezTo>
                    <a:pt x="36" y="14812"/>
                    <a:pt x="36" y="14824"/>
                    <a:pt x="48" y="14836"/>
                  </a:cubicBezTo>
                  <a:cubicBezTo>
                    <a:pt x="60" y="14860"/>
                    <a:pt x="84" y="14860"/>
                    <a:pt x="107" y="14860"/>
                  </a:cubicBezTo>
                  <a:lnTo>
                    <a:pt x="143" y="14860"/>
                  </a:lnTo>
                  <a:cubicBezTo>
                    <a:pt x="167" y="14848"/>
                    <a:pt x="179" y="14836"/>
                    <a:pt x="191" y="14824"/>
                  </a:cubicBezTo>
                  <a:cubicBezTo>
                    <a:pt x="215" y="14800"/>
                    <a:pt x="238" y="14765"/>
                    <a:pt x="250" y="14741"/>
                  </a:cubicBezTo>
                  <a:cubicBezTo>
                    <a:pt x="262" y="14705"/>
                    <a:pt x="262" y="14681"/>
                    <a:pt x="274" y="14657"/>
                  </a:cubicBezTo>
                  <a:cubicBezTo>
                    <a:pt x="310" y="14586"/>
                    <a:pt x="334" y="14526"/>
                    <a:pt x="357" y="14455"/>
                  </a:cubicBezTo>
                  <a:cubicBezTo>
                    <a:pt x="405" y="14300"/>
                    <a:pt x="453" y="14145"/>
                    <a:pt x="500" y="13991"/>
                  </a:cubicBezTo>
                  <a:cubicBezTo>
                    <a:pt x="596" y="13669"/>
                    <a:pt x="691" y="13336"/>
                    <a:pt x="786" y="13014"/>
                  </a:cubicBezTo>
                  <a:cubicBezTo>
                    <a:pt x="822" y="12871"/>
                    <a:pt x="857" y="12729"/>
                    <a:pt x="893" y="12586"/>
                  </a:cubicBezTo>
                  <a:cubicBezTo>
                    <a:pt x="929" y="12455"/>
                    <a:pt x="977" y="12324"/>
                    <a:pt x="1000" y="12193"/>
                  </a:cubicBezTo>
                  <a:cubicBezTo>
                    <a:pt x="1060" y="11990"/>
                    <a:pt x="1108" y="11788"/>
                    <a:pt x="1167" y="11574"/>
                  </a:cubicBezTo>
                  <a:cubicBezTo>
                    <a:pt x="1203" y="11455"/>
                    <a:pt x="1227" y="11336"/>
                    <a:pt x="1250" y="11217"/>
                  </a:cubicBezTo>
                  <a:cubicBezTo>
                    <a:pt x="1334" y="10895"/>
                    <a:pt x="1405" y="10574"/>
                    <a:pt x="1489" y="10252"/>
                  </a:cubicBezTo>
                  <a:cubicBezTo>
                    <a:pt x="1560" y="9966"/>
                    <a:pt x="1619" y="9669"/>
                    <a:pt x="1691" y="9383"/>
                  </a:cubicBezTo>
                  <a:cubicBezTo>
                    <a:pt x="1750" y="9157"/>
                    <a:pt x="1798" y="8931"/>
                    <a:pt x="1858" y="8692"/>
                  </a:cubicBezTo>
                  <a:cubicBezTo>
                    <a:pt x="1881" y="8597"/>
                    <a:pt x="1905" y="8502"/>
                    <a:pt x="1929" y="8395"/>
                  </a:cubicBezTo>
                  <a:cubicBezTo>
                    <a:pt x="2024" y="8014"/>
                    <a:pt x="2108" y="7621"/>
                    <a:pt x="2203" y="7240"/>
                  </a:cubicBezTo>
                  <a:cubicBezTo>
                    <a:pt x="2262" y="6978"/>
                    <a:pt x="2322" y="6716"/>
                    <a:pt x="2381" y="6454"/>
                  </a:cubicBezTo>
                  <a:cubicBezTo>
                    <a:pt x="2453" y="6180"/>
                    <a:pt x="2512" y="5894"/>
                    <a:pt x="2584" y="5621"/>
                  </a:cubicBezTo>
                  <a:cubicBezTo>
                    <a:pt x="2679" y="5216"/>
                    <a:pt x="2786" y="4799"/>
                    <a:pt x="2882" y="4394"/>
                  </a:cubicBezTo>
                  <a:cubicBezTo>
                    <a:pt x="2929" y="4192"/>
                    <a:pt x="2989" y="3978"/>
                    <a:pt x="3036" y="3763"/>
                  </a:cubicBezTo>
                  <a:cubicBezTo>
                    <a:pt x="3143" y="3346"/>
                    <a:pt x="3251" y="2930"/>
                    <a:pt x="3370" y="2501"/>
                  </a:cubicBezTo>
                  <a:cubicBezTo>
                    <a:pt x="3429" y="2263"/>
                    <a:pt x="3489" y="2025"/>
                    <a:pt x="3548" y="1787"/>
                  </a:cubicBezTo>
                  <a:cubicBezTo>
                    <a:pt x="3703" y="1227"/>
                    <a:pt x="3858" y="656"/>
                    <a:pt x="4013" y="84"/>
                  </a:cubicBezTo>
                  <a:cubicBezTo>
                    <a:pt x="4013" y="48"/>
                    <a:pt x="4001" y="13"/>
                    <a:pt x="39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322605" y="1410138"/>
              <a:ext cx="777613" cy="170360"/>
            </a:xfrm>
            <a:custGeom>
              <a:avLst/>
              <a:gdLst/>
              <a:ahLst/>
              <a:cxnLst/>
              <a:rect l="l" t="t" r="r" b="b"/>
              <a:pathLst>
                <a:path w="10859" h="2379" extrusionOk="0">
                  <a:moveTo>
                    <a:pt x="72" y="0"/>
                  </a:moveTo>
                  <a:cubicBezTo>
                    <a:pt x="48" y="0"/>
                    <a:pt x="12" y="24"/>
                    <a:pt x="0" y="60"/>
                  </a:cubicBezTo>
                  <a:cubicBezTo>
                    <a:pt x="0" y="96"/>
                    <a:pt x="24" y="131"/>
                    <a:pt x="60" y="143"/>
                  </a:cubicBezTo>
                  <a:cubicBezTo>
                    <a:pt x="691" y="274"/>
                    <a:pt x="1334" y="417"/>
                    <a:pt x="1965" y="548"/>
                  </a:cubicBezTo>
                  <a:cubicBezTo>
                    <a:pt x="2132" y="584"/>
                    <a:pt x="2298" y="619"/>
                    <a:pt x="2465" y="643"/>
                  </a:cubicBezTo>
                  <a:cubicBezTo>
                    <a:pt x="2775" y="715"/>
                    <a:pt x="3084" y="774"/>
                    <a:pt x="3394" y="834"/>
                  </a:cubicBezTo>
                  <a:cubicBezTo>
                    <a:pt x="3822" y="929"/>
                    <a:pt x="4263" y="1012"/>
                    <a:pt x="4703" y="1108"/>
                  </a:cubicBezTo>
                  <a:cubicBezTo>
                    <a:pt x="4942" y="1155"/>
                    <a:pt x="5180" y="1203"/>
                    <a:pt x="5430" y="1262"/>
                  </a:cubicBezTo>
                  <a:cubicBezTo>
                    <a:pt x="5644" y="1310"/>
                    <a:pt x="5870" y="1358"/>
                    <a:pt x="6085" y="1405"/>
                  </a:cubicBezTo>
                  <a:cubicBezTo>
                    <a:pt x="6549" y="1501"/>
                    <a:pt x="7013" y="1596"/>
                    <a:pt x="7478" y="1691"/>
                  </a:cubicBezTo>
                  <a:cubicBezTo>
                    <a:pt x="7942" y="1786"/>
                    <a:pt x="8394" y="1882"/>
                    <a:pt x="8859" y="1989"/>
                  </a:cubicBezTo>
                  <a:cubicBezTo>
                    <a:pt x="9311" y="2084"/>
                    <a:pt x="9764" y="2167"/>
                    <a:pt x="10216" y="2251"/>
                  </a:cubicBezTo>
                  <a:cubicBezTo>
                    <a:pt x="10299" y="2263"/>
                    <a:pt x="10383" y="2286"/>
                    <a:pt x="10466" y="2298"/>
                  </a:cubicBezTo>
                  <a:cubicBezTo>
                    <a:pt x="10502" y="2310"/>
                    <a:pt x="10537" y="2310"/>
                    <a:pt x="10585" y="2322"/>
                  </a:cubicBezTo>
                  <a:cubicBezTo>
                    <a:pt x="10621" y="2334"/>
                    <a:pt x="10668" y="2346"/>
                    <a:pt x="10716" y="2358"/>
                  </a:cubicBezTo>
                  <a:cubicBezTo>
                    <a:pt x="10728" y="2358"/>
                    <a:pt x="10728" y="2370"/>
                    <a:pt x="10740" y="2370"/>
                  </a:cubicBezTo>
                  <a:cubicBezTo>
                    <a:pt x="10752" y="2376"/>
                    <a:pt x="10764" y="2379"/>
                    <a:pt x="10774" y="2379"/>
                  </a:cubicBezTo>
                  <a:cubicBezTo>
                    <a:pt x="10785" y="2379"/>
                    <a:pt x="10793" y="2376"/>
                    <a:pt x="10799" y="2370"/>
                  </a:cubicBezTo>
                  <a:cubicBezTo>
                    <a:pt x="10823" y="2370"/>
                    <a:pt x="10835" y="2358"/>
                    <a:pt x="10847" y="2334"/>
                  </a:cubicBezTo>
                  <a:cubicBezTo>
                    <a:pt x="10847" y="2334"/>
                    <a:pt x="10847" y="2334"/>
                    <a:pt x="10847" y="2322"/>
                  </a:cubicBezTo>
                  <a:cubicBezTo>
                    <a:pt x="10859" y="2310"/>
                    <a:pt x="10859" y="2286"/>
                    <a:pt x="10847" y="2263"/>
                  </a:cubicBezTo>
                  <a:cubicBezTo>
                    <a:pt x="10847" y="2251"/>
                    <a:pt x="10835" y="2227"/>
                    <a:pt x="10811" y="2227"/>
                  </a:cubicBezTo>
                  <a:cubicBezTo>
                    <a:pt x="10764" y="2203"/>
                    <a:pt x="10716" y="2191"/>
                    <a:pt x="10668" y="2179"/>
                  </a:cubicBezTo>
                  <a:cubicBezTo>
                    <a:pt x="10645" y="2167"/>
                    <a:pt x="10621" y="2167"/>
                    <a:pt x="10585" y="2155"/>
                  </a:cubicBezTo>
                  <a:cubicBezTo>
                    <a:pt x="10526" y="2143"/>
                    <a:pt x="10466" y="2132"/>
                    <a:pt x="10407" y="2120"/>
                  </a:cubicBezTo>
                  <a:cubicBezTo>
                    <a:pt x="10299" y="2108"/>
                    <a:pt x="10204" y="2084"/>
                    <a:pt x="10097" y="2060"/>
                  </a:cubicBezTo>
                  <a:cubicBezTo>
                    <a:pt x="9847" y="2024"/>
                    <a:pt x="9609" y="1977"/>
                    <a:pt x="9359" y="1929"/>
                  </a:cubicBezTo>
                  <a:cubicBezTo>
                    <a:pt x="8918" y="1846"/>
                    <a:pt x="8478" y="1739"/>
                    <a:pt x="8037" y="1655"/>
                  </a:cubicBezTo>
                  <a:cubicBezTo>
                    <a:pt x="7549" y="1548"/>
                    <a:pt x="7061" y="1453"/>
                    <a:pt x="6573" y="1346"/>
                  </a:cubicBezTo>
                  <a:cubicBezTo>
                    <a:pt x="6132" y="1262"/>
                    <a:pt x="5680" y="1155"/>
                    <a:pt x="5239" y="1072"/>
                  </a:cubicBezTo>
                  <a:cubicBezTo>
                    <a:pt x="4727" y="965"/>
                    <a:pt x="4215" y="858"/>
                    <a:pt x="3703" y="750"/>
                  </a:cubicBezTo>
                  <a:cubicBezTo>
                    <a:pt x="3227" y="655"/>
                    <a:pt x="2763" y="560"/>
                    <a:pt x="2286" y="465"/>
                  </a:cubicBezTo>
                  <a:cubicBezTo>
                    <a:pt x="1822" y="369"/>
                    <a:pt x="1370" y="274"/>
                    <a:pt x="905" y="167"/>
                  </a:cubicBezTo>
                  <a:cubicBezTo>
                    <a:pt x="631" y="119"/>
                    <a:pt x="358" y="60"/>
                    <a:pt x="9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-31226" y="1069056"/>
              <a:ext cx="380321" cy="385835"/>
            </a:xfrm>
            <a:custGeom>
              <a:avLst/>
              <a:gdLst/>
              <a:ahLst/>
              <a:cxnLst/>
              <a:rect l="l" t="t" r="r" b="b"/>
              <a:pathLst>
                <a:path w="5311" h="5388" extrusionOk="0">
                  <a:moveTo>
                    <a:pt x="84" y="1"/>
                  </a:moveTo>
                  <a:cubicBezTo>
                    <a:pt x="72" y="1"/>
                    <a:pt x="60" y="1"/>
                    <a:pt x="48" y="13"/>
                  </a:cubicBezTo>
                  <a:cubicBezTo>
                    <a:pt x="12" y="37"/>
                    <a:pt x="0" y="84"/>
                    <a:pt x="24" y="108"/>
                  </a:cubicBezTo>
                  <a:cubicBezTo>
                    <a:pt x="96" y="191"/>
                    <a:pt x="167" y="275"/>
                    <a:pt x="238" y="358"/>
                  </a:cubicBezTo>
                  <a:cubicBezTo>
                    <a:pt x="298" y="429"/>
                    <a:pt x="369" y="513"/>
                    <a:pt x="441" y="584"/>
                  </a:cubicBezTo>
                  <a:cubicBezTo>
                    <a:pt x="560" y="715"/>
                    <a:pt x="679" y="846"/>
                    <a:pt x="786" y="977"/>
                  </a:cubicBezTo>
                  <a:cubicBezTo>
                    <a:pt x="834" y="1025"/>
                    <a:pt x="881" y="1061"/>
                    <a:pt x="917" y="1108"/>
                  </a:cubicBezTo>
                  <a:cubicBezTo>
                    <a:pt x="1012" y="1191"/>
                    <a:pt x="1096" y="1287"/>
                    <a:pt x="1179" y="1370"/>
                  </a:cubicBezTo>
                  <a:cubicBezTo>
                    <a:pt x="1274" y="1465"/>
                    <a:pt x="1370" y="1561"/>
                    <a:pt x="1477" y="1668"/>
                  </a:cubicBezTo>
                  <a:cubicBezTo>
                    <a:pt x="1751" y="1930"/>
                    <a:pt x="2013" y="2192"/>
                    <a:pt x="2286" y="2454"/>
                  </a:cubicBezTo>
                  <a:cubicBezTo>
                    <a:pt x="2513" y="2680"/>
                    <a:pt x="2739" y="2906"/>
                    <a:pt x="2965" y="3120"/>
                  </a:cubicBezTo>
                  <a:cubicBezTo>
                    <a:pt x="3084" y="3227"/>
                    <a:pt x="3203" y="3347"/>
                    <a:pt x="3310" y="3454"/>
                  </a:cubicBezTo>
                  <a:cubicBezTo>
                    <a:pt x="3406" y="3537"/>
                    <a:pt x="3489" y="3632"/>
                    <a:pt x="3572" y="3716"/>
                  </a:cubicBezTo>
                  <a:cubicBezTo>
                    <a:pt x="3608" y="3751"/>
                    <a:pt x="3644" y="3787"/>
                    <a:pt x="3679" y="3823"/>
                  </a:cubicBezTo>
                  <a:cubicBezTo>
                    <a:pt x="3691" y="3835"/>
                    <a:pt x="3703" y="3847"/>
                    <a:pt x="3715" y="3858"/>
                  </a:cubicBezTo>
                  <a:cubicBezTo>
                    <a:pt x="3763" y="3906"/>
                    <a:pt x="3810" y="3954"/>
                    <a:pt x="3858" y="4001"/>
                  </a:cubicBezTo>
                  <a:cubicBezTo>
                    <a:pt x="3941" y="4085"/>
                    <a:pt x="4025" y="4180"/>
                    <a:pt x="4120" y="4263"/>
                  </a:cubicBezTo>
                  <a:cubicBezTo>
                    <a:pt x="4215" y="4370"/>
                    <a:pt x="4322" y="4478"/>
                    <a:pt x="4418" y="4585"/>
                  </a:cubicBezTo>
                  <a:cubicBezTo>
                    <a:pt x="4668" y="4835"/>
                    <a:pt x="4906" y="5085"/>
                    <a:pt x="5144" y="5347"/>
                  </a:cubicBezTo>
                  <a:cubicBezTo>
                    <a:pt x="5156" y="5359"/>
                    <a:pt x="5156" y="5359"/>
                    <a:pt x="5168" y="5371"/>
                  </a:cubicBezTo>
                  <a:cubicBezTo>
                    <a:pt x="5180" y="5382"/>
                    <a:pt x="5191" y="5382"/>
                    <a:pt x="5203" y="5382"/>
                  </a:cubicBezTo>
                  <a:cubicBezTo>
                    <a:pt x="5210" y="5386"/>
                    <a:pt x="5217" y="5387"/>
                    <a:pt x="5224" y="5387"/>
                  </a:cubicBezTo>
                  <a:cubicBezTo>
                    <a:pt x="5240" y="5387"/>
                    <a:pt x="5254" y="5379"/>
                    <a:pt x="5263" y="5371"/>
                  </a:cubicBezTo>
                  <a:cubicBezTo>
                    <a:pt x="5299" y="5347"/>
                    <a:pt x="5311" y="5299"/>
                    <a:pt x="5287" y="5263"/>
                  </a:cubicBezTo>
                  <a:cubicBezTo>
                    <a:pt x="5263" y="5228"/>
                    <a:pt x="5239" y="5204"/>
                    <a:pt x="5227" y="5180"/>
                  </a:cubicBezTo>
                  <a:cubicBezTo>
                    <a:pt x="5215" y="5156"/>
                    <a:pt x="5191" y="5144"/>
                    <a:pt x="5180" y="5144"/>
                  </a:cubicBezTo>
                  <a:cubicBezTo>
                    <a:pt x="5096" y="5061"/>
                    <a:pt x="5013" y="4978"/>
                    <a:pt x="4930" y="4894"/>
                  </a:cubicBezTo>
                  <a:cubicBezTo>
                    <a:pt x="4810" y="4751"/>
                    <a:pt x="4680" y="4620"/>
                    <a:pt x="4549" y="4489"/>
                  </a:cubicBezTo>
                  <a:cubicBezTo>
                    <a:pt x="4310" y="4239"/>
                    <a:pt x="4060" y="3989"/>
                    <a:pt x="3822" y="3739"/>
                  </a:cubicBezTo>
                  <a:cubicBezTo>
                    <a:pt x="3787" y="3704"/>
                    <a:pt x="3739" y="3668"/>
                    <a:pt x="3703" y="3620"/>
                  </a:cubicBezTo>
                  <a:cubicBezTo>
                    <a:pt x="3620" y="3537"/>
                    <a:pt x="3525" y="3454"/>
                    <a:pt x="3441" y="3370"/>
                  </a:cubicBezTo>
                  <a:cubicBezTo>
                    <a:pt x="3394" y="3323"/>
                    <a:pt x="3358" y="3275"/>
                    <a:pt x="3310" y="3227"/>
                  </a:cubicBezTo>
                  <a:cubicBezTo>
                    <a:pt x="3239" y="3168"/>
                    <a:pt x="3167" y="3096"/>
                    <a:pt x="3084" y="3025"/>
                  </a:cubicBezTo>
                  <a:cubicBezTo>
                    <a:pt x="2858" y="2799"/>
                    <a:pt x="2632" y="2585"/>
                    <a:pt x="2394" y="2358"/>
                  </a:cubicBezTo>
                  <a:cubicBezTo>
                    <a:pt x="2132" y="2096"/>
                    <a:pt x="1858" y="1834"/>
                    <a:pt x="1596" y="1572"/>
                  </a:cubicBezTo>
                  <a:cubicBezTo>
                    <a:pt x="1501" y="1477"/>
                    <a:pt x="1405" y="1382"/>
                    <a:pt x="1310" y="1287"/>
                  </a:cubicBezTo>
                  <a:cubicBezTo>
                    <a:pt x="1167" y="1156"/>
                    <a:pt x="1036" y="1013"/>
                    <a:pt x="905" y="882"/>
                  </a:cubicBezTo>
                  <a:cubicBezTo>
                    <a:pt x="786" y="751"/>
                    <a:pt x="679" y="632"/>
                    <a:pt x="560" y="501"/>
                  </a:cubicBezTo>
                  <a:cubicBezTo>
                    <a:pt x="489" y="429"/>
                    <a:pt x="429" y="358"/>
                    <a:pt x="358" y="275"/>
                  </a:cubicBezTo>
                  <a:cubicBezTo>
                    <a:pt x="286" y="203"/>
                    <a:pt x="215" y="108"/>
                    <a:pt x="143" y="25"/>
                  </a:cubicBezTo>
                  <a:cubicBezTo>
                    <a:pt x="131" y="13"/>
                    <a:pt x="119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583484" y="491012"/>
              <a:ext cx="786206" cy="394499"/>
            </a:xfrm>
            <a:custGeom>
              <a:avLst/>
              <a:gdLst/>
              <a:ahLst/>
              <a:cxnLst/>
              <a:rect l="l" t="t" r="r" b="b"/>
              <a:pathLst>
                <a:path w="10979" h="5509" extrusionOk="0">
                  <a:moveTo>
                    <a:pt x="10883" y="0"/>
                  </a:moveTo>
                  <a:cubicBezTo>
                    <a:pt x="10752" y="48"/>
                    <a:pt x="10633" y="96"/>
                    <a:pt x="10502" y="143"/>
                  </a:cubicBezTo>
                  <a:cubicBezTo>
                    <a:pt x="10395" y="191"/>
                    <a:pt x="10288" y="239"/>
                    <a:pt x="10169" y="286"/>
                  </a:cubicBezTo>
                  <a:cubicBezTo>
                    <a:pt x="10073" y="334"/>
                    <a:pt x="9978" y="370"/>
                    <a:pt x="9883" y="417"/>
                  </a:cubicBezTo>
                  <a:cubicBezTo>
                    <a:pt x="9823" y="441"/>
                    <a:pt x="9752" y="477"/>
                    <a:pt x="9681" y="500"/>
                  </a:cubicBezTo>
                  <a:cubicBezTo>
                    <a:pt x="9645" y="524"/>
                    <a:pt x="9597" y="548"/>
                    <a:pt x="9561" y="560"/>
                  </a:cubicBezTo>
                  <a:cubicBezTo>
                    <a:pt x="9431" y="620"/>
                    <a:pt x="9300" y="679"/>
                    <a:pt x="9169" y="751"/>
                  </a:cubicBezTo>
                  <a:cubicBezTo>
                    <a:pt x="9085" y="786"/>
                    <a:pt x="8990" y="834"/>
                    <a:pt x="8895" y="881"/>
                  </a:cubicBezTo>
                  <a:cubicBezTo>
                    <a:pt x="8799" y="941"/>
                    <a:pt x="8704" y="989"/>
                    <a:pt x="8609" y="1036"/>
                  </a:cubicBezTo>
                  <a:cubicBezTo>
                    <a:pt x="8478" y="1108"/>
                    <a:pt x="8335" y="1179"/>
                    <a:pt x="8204" y="1251"/>
                  </a:cubicBezTo>
                  <a:cubicBezTo>
                    <a:pt x="7776" y="1477"/>
                    <a:pt x="7347" y="1703"/>
                    <a:pt x="6918" y="1929"/>
                  </a:cubicBezTo>
                  <a:cubicBezTo>
                    <a:pt x="6728" y="2036"/>
                    <a:pt x="6525" y="2144"/>
                    <a:pt x="6323" y="2251"/>
                  </a:cubicBezTo>
                  <a:cubicBezTo>
                    <a:pt x="6121" y="2358"/>
                    <a:pt x="5930" y="2453"/>
                    <a:pt x="5740" y="2560"/>
                  </a:cubicBezTo>
                  <a:cubicBezTo>
                    <a:pt x="5597" y="2632"/>
                    <a:pt x="5454" y="2703"/>
                    <a:pt x="5311" y="2775"/>
                  </a:cubicBezTo>
                  <a:cubicBezTo>
                    <a:pt x="5085" y="2894"/>
                    <a:pt x="4847" y="3013"/>
                    <a:pt x="4608" y="3120"/>
                  </a:cubicBezTo>
                  <a:cubicBezTo>
                    <a:pt x="4549" y="3156"/>
                    <a:pt x="4478" y="3179"/>
                    <a:pt x="4418" y="3215"/>
                  </a:cubicBezTo>
                  <a:cubicBezTo>
                    <a:pt x="4263" y="3287"/>
                    <a:pt x="4108" y="3358"/>
                    <a:pt x="3966" y="3429"/>
                  </a:cubicBezTo>
                  <a:cubicBezTo>
                    <a:pt x="3787" y="3501"/>
                    <a:pt x="3608" y="3584"/>
                    <a:pt x="3430" y="3668"/>
                  </a:cubicBezTo>
                  <a:cubicBezTo>
                    <a:pt x="3275" y="3739"/>
                    <a:pt x="3120" y="3810"/>
                    <a:pt x="2954" y="3882"/>
                  </a:cubicBezTo>
                  <a:cubicBezTo>
                    <a:pt x="2882" y="3918"/>
                    <a:pt x="2799" y="3953"/>
                    <a:pt x="2715" y="3989"/>
                  </a:cubicBezTo>
                  <a:cubicBezTo>
                    <a:pt x="2275" y="4203"/>
                    <a:pt x="1834" y="4418"/>
                    <a:pt x="1394" y="4632"/>
                  </a:cubicBezTo>
                  <a:cubicBezTo>
                    <a:pt x="1370" y="4644"/>
                    <a:pt x="1358" y="4656"/>
                    <a:pt x="1334" y="4668"/>
                  </a:cubicBezTo>
                  <a:cubicBezTo>
                    <a:pt x="1299" y="4691"/>
                    <a:pt x="1251" y="4715"/>
                    <a:pt x="1215" y="4739"/>
                  </a:cubicBezTo>
                  <a:cubicBezTo>
                    <a:pt x="1072" y="4811"/>
                    <a:pt x="929" y="4882"/>
                    <a:pt x="787" y="4965"/>
                  </a:cubicBezTo>
                  <a:cubicBezTo>
                    <a:pt x="656" y="5037"/>
                    <a:pt x="525" y="5108"/>
                    <a:pt x="394" y="5180"/>
                  </a:cubicBezTo>
                  <a:cubicBezTo>
                    <a:pt x="358" y="5192"/>
                    <a:pt x="334" y="5215"/>
                    <a:pt x="298" y="5227"/>
                  </a:cubicBezTo>
                  <a:cubicBezTo>
                    <a:pt x="203" y="5287"/>
                    <a:pt x="120" y="5334"/>
                    <a:pt x="36" y="5394"/>
                  </a:cubicBezTo>
                  <a:cubicBezTo>
                    <a:pt x="1" y="5406"/>
                    <a:pt x="1" y="5453"/>
                    <a:pt x="13" y="5477"/>
                  </a:cubicBezTo>
                  <a:cubicBezTo>
                    <a:pt x="28" y="5500"/>
                    <a:pt x="48" y="5508"/>
                    <a:pt x="69" y="5508"/>
                  </a:cubicBezTo>
                  <a:cubicBezTo>
                    <a:pt x="82" y="5508"/>
                    <a:pt x="95" y="5505"/>
                    <a:pt x="108" y="5501"/>
                  </a:cubicBezTo>
                  <a:cubicBezTo>
                    <a:pt x="191" y="5442"/>
                    <a:pt x="275" y="5394"/>
                    <a:pt x="370" y="5334"/>
                  </a:cubicBezTo>
                  <a:cubicBezTo>
                    <a:pt x="394" y="5323"/>
                    <a:pt x="429" y="5311"/>
                    <a:pt x="453" y="5287"/>
                  </a:cubicBezTo>
                  <a:cubicBezTo>
                    <a:pt x="584" y="5227"/>
                    <a:pt x="715" y="5156"/>
                    <a:pt x="834" y="5084"/>
                  </a:cubicBezTo>
                  <a:cubicBezTo>
                    <a:pt x="1037" y="4977"/>
                    <a:pt x="1239" y="4870"/>
                    <a:pt x="1441" y="4751"/>
                  </a:cubicBezTo>
                  <a:cubicBezTo>
                    <a:pt x="1882" y="4537"/>
                    <a:pt x="2322" y="4334"/>
                    <a:pt x="2763" y="4120"/>
                  </a:cubicBezTo>
                  <a:cubicBezTo>
                    <a:pt x="2834" y="4084"/>
                    <a:pt x="2894" y="4060"/>
                    <a:pt x="2965" y="4025"/>
                  </a:cubicBezTo>
                  <a:cubicBezTo>
                    <a:pt x="3120" y="3953"/>
                    <a:pt x="3287" y="3882"/>
                    <a:pt x="3442" y="3810"/>
                  </a:cubicBezTo>
                  <a:cubicBezTo>
                    <a:pt x="3620" y="3727"/>
                    <a:pt x="3799" y="3644"/>
                    <a:pt x="3966" y="3560"/>
                  </a:cubicBezTo>
                  <a:cubicBezTo>
                    <a:pt x="4120" y="3489"/>
                    <a:pt x="4275" y="3418"/>
                    <a:pt x="4430" y="3346"/>
                  </a:cubicBezTo>
                  <a:cubicBezTo>
                    <a:pt x="4501" y="3322"/>
                    <a:pt x="4573" y="3287"/>
                    <a:pt x="4632" y="3263"/>
                  </a:cubicBezTo>
                  <a:cubicBezTo>
                    <a:pt x="4882" y="3144"/>
                    <a:pt x="5120" y="3025"/>
                    <a:pt x="5359" y="2906"/>
                  </a:cubicBezTo>
                  <a:cubicBezTo>
                    <a:pt x="5382" y="2894"/>
                    <a:pt x="5418" y="2882"/>
                    <a:pt x="5442" y="2870"/>
                  </a:cubicBezTo>
                  <a:cubicBezTo>
                    <a:pt x="5501" y="2834"/>
                    <a:pt x="5561" y="2798"/>
                    <a:pt x="5632" y="2763"/>
                  </a:cubicBezTo>
                  <a:cubicBezTo>
                    <a:pt x="5763" y="2691"/>
                    <a:pt x="5906" y="2620"/>
                    <a:pt x="6049" y="2548"/>
                  </a:cubicBezTo>
                  <a:cubicBezTo>
                    <a:pt x="6263" y="2441"/>
                    <a:pt x="6466" y="2322"/>
                    <a:pt x="6668" y="2215"/>
                  </a:cubicBezTo>
                  <a:cubicBezTo>
                    <a:pt x="7085" y="2001"/>
                    <a:pt x="7490" y="1786"/>
                    <a:pt x="7895" y="1560"/>
                  </a:cubicBezTo>
                  <a:cubicBezTo>
                    <a:pt x="8168" y="1429"/>
                    <a:pt x="8430" y="1286"/>
                    <a:pt x="8704" y="1143"/>
                  </a:cubicBezTo>
                  <a:cubicBezTo>
                    <a:pt x="8811" y="1084"/>
                    <a:pt x="8930" y="1024"/>
                    <a:pt x="9050" y="965"/>
                  </a:cubicBezTo>
                  <a:cubicBezTo>
                    <a:pt x="9085" y="941"/>
                    <a:pt x="9133" y="917"/>
                    <a:pt x="9180" y="893"/>
                  </a:cubicBezTo>
                  <a:cubicBezTo>
                    <a:pt x="9228" y="870"/>
                    <a:pt x="9264" y="858"/>
                    <a:pt x="9300" y="834"/>
                  </a:cubicBezTo>
                  <a:cubicBezTo>
                    <a:pt x="9407" y="786"/>
                    <a:pt x="9514" y="727"/>
                    <a:pt x="9621" y="679"/>
                  </a:cubicBezTo>
                  <a:cubicBezTo>
                    <a:pt x="9740" y="631"/>
                    <a:pt x="9847" y="584"/>
                    <a:pt x="9954" y="524"/>
                  </a:cubicBezTo>
                  <a:cubicBezTo>
                    <a:pt x="10109" y="465"/>
                    <a:pt x="10264" y="393"/>
                    <a:pt x="10419" y="334"/>
                  </a:cubicBezTo>
                  <a:cubicBezTo>
                    <a:pt x="10585" y="262"/>
                    <a:pt x="10752" y="191"/>
                    <a:pt x="10919" y="131"/>
                  </a:cubicBezTo>
                  <a:cubicBezTo>
                    <a:pt x="10955" y="119"/>
                    <a:pt x="10978" y="72"/>
                    <a:pt x="10966" y="48"/>
                  </a:cubicBezTo>
                  <a:cubicBezTo>
                    <a:pt x="10955" y="12"/>
                    <a:pt x="10931" y="0"/>
                    <a:pt x="108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-58510" y="889169"/>
              <a:ext cx="651436" cy="156969"/>
            </a:xfrm>
            <a:custGeom>
              <a:avLst/>
              <a:gdLst/>
              <a:ahLst/>
              <a:cxnLst/>
              <a:rect l="l" t="t" r="r" b="b"/>
              <a:pathLst>
                <a:path w="9097" h="2192" extrusionOk="0">
                  <a:moveTo>
                    <a:pt x="9013" y="1"/>
                  </a:moveTo>
                  <a:cubicBezTo>
                    <a:pt x="8728" y="36"/>
                    <a:pt x="8454" y="72"/>
                    <a:pt x="8168" y="120"/>
                  </a:cubicBezTo>
                  <a:cubicBezTo>
                    <a:pt x="8073" y="132"/>
                    <a:pt x="7966" y="144"/>
                    <a:pt x="7870" y="155"/>
                  </a:cubicBezTo>
                  <a:cubicBezTo>
                    <a:pt x="7799" y="167"/>
                    <a:pt x="7739" y="179"/>
                    <a:pt x="7668" y="191"/>
                  </a:cubicBezTo>
                  <a:cubicBezTo>
                    <a:pt x="7525" y="215"/>
                    <a:pt x="7394" y="239"/>
                    <a:pt x="7251" y="263"/>
                  </a:cubicBezTo>
                  <a:cubicBezTo>
                    <a:pt x="7192" y="274"/>
                    <a:pt x="7144" y="274"/>
                    <a:pt x="7085" y="286"/>
                  </a:cubicBezTo>
                  <a:cubicBezTo>
                    <a:pt x="6870" y="334"/>
                    <a:pt x="6668" y="370"/>
                    <a:pt x="6454" y="417"/>
                  </a:cubicBezTo>
                  <a:cubicBezTo>
                    <a:pt x="6358" y="429"/>
                    <a:pt x="6263" y="453"/>
                    <a:pt x="6156" y="477"/>
                  </a:cubicBezTo>
                  <a:cubicBezTo>
                    <a:pt x="6061" y="501"/>
                    <a:pt x="5953" y="525"/>
                    <a:pt x="5846" y="548"/>
                  </a:cubicBezTo>
                  <a:cubicBezTo>
                    <a:pt x="5763" y="572"/>
                    <a:pt x="5680" y="596"/>
                    <a:pt x="5584" y="632"/>
                  </a:cubicBezTo>
                  <a:cubicBezTo>
                    <a:pt x="5501" y="655"/>
                    <a:pt x="5406" y="691"/>
                    <a:pt x="5322" y="715"/>
                  </a:cubicBezTo>
                  <a:cubicBezTo>
                    <a:pt x="5251" y="739"/>
                    <a:pt x="5180" y="751"/>
                    <a:pt x="5108" y="763"/>
                  </a:cubicBezTo>
                  <a:lnTo>
                    <a:pt x="5132" y="763"/>
                  </a:lnTo>
                  <a:cubicBezTo>
                    <a:pt x="5120" y="763"/>
                    <a:pt x="5108" y="763"/>
                    <a:pt x="5108" y="775"/>
                  </a:cubicBezTo>
                  <a:cubicBezTo>
                    <a:pt x="5013" y="786"/>
                    <a:pt x="4930" y="810"/>
                    <a:pt x="4834" y="822"/>
                  </a:cubicBezTo>
                  <a:cubicBezTo>
                    <a:pt x="4727" y="846"/>
                    <a:pt x="4620" y="870"/>
                    <a:pt x="4513" y="894"/>
                  </a:cubicBezTo>
                  <a:cubicBezTo>
                    <a:pt x="4322" y="929"/>
                    <a:pt x="4132" y="965"/>
                    <a:pt x="3941" y="1001"/>
                  </a:cubicBezTo>
                  <a:cubicBezTo>
                    <a:pt x="3548" y="1072"/>
                    <a:pt x="3156" y="1144"/>
                    <a:pt x="2763" y="1215"/>
                  </a:cubicBezTo>
                  <a:cubicBezTo>
                    <a:pt x="2382" y="1287"/>
                    <a:pt x="2001" y="1346"/>
                    <a:pt x="1620" y="1406"/>
                  </a:cubicBezTo>
                  <a:cubicBezTo>
                    <a:pt x="1524" y="1429"/>
                    <a:pt x="1429" y="1441"/>
                    <a:pt x="1346" y="1453"/>
                  </a:cubicBezTo>
                  <a:cubicBezTo>
                    <a:pt x="1251" y="1465"/>
                    <a:pt x="1155" y="1477"/>
                    <a:pt x="1072" y="1489"/>
                  </a:cubicBezTo>
                  <a:cubicBezTo>
                    <a:pt x="1012" y="1501"/>
                    <a:pt x="965" y="1513"/>
                    <a:pt x="917" y="1525"/>
                  </a:cubicBezTo>
                  <a:cubicBezTo>
                    <a:pt x="870" y="1537"/>
                    <a:pt x="834" y="1548"/>
                    <a:pt x="786" y="1560"/>
                  </a:cubicBezTo>
                  <a:cubicBezTo>
                    <a:pt x="691" y="1596"/>
                    <a:pt x="608" y="1632"/>
                    <a:pt x="512" y="1668"/>
                  </a:cubicBezTo>
                  <a:cubicBezTo>
                    <a:pt x="441" y="1691"/>
                    <a:pt x="358" y="1715"/>
                    <a:pt x="286" y="1739"/>
                  </a:cubicBezTo>
                  <a:cubicBezTo>
                    <a:pt x="227" y="1763"/>
                    <a:pt x="179" y="1787"/>
                    <a:pt x="131" y="1810"/>
                  </a:cubicBezTo>
                  <a:cubicBezTo>
                    <a:pt x="72" y="1834"/>
                    <a:pt x="24" y="1870"/>
                    <a:pt x="12" y="1929"/>
                  </a:cubicBezTo>
                  <a:cubicBezTo>
                    <a:pt x="0" y="1989"/>
                    <a:pt x="12" y="2060"/>
                    <a:pt x="12" y="2120"/>
                  </a:cubicBezTo>
                  <a:cubicBezTo>
                    <a:pt x="24" y="2156"/>
                    <a:pt x="60" y="2191"/>
                    <a:pt x="96" y="2191"/>
                  </a:cubicBezTo>
                  <a:cubicBezTo>
                    <a:pt x="131" y="2191"/>
                    <a:pt x="167" y="2144"/>
                    <a:pt x="167" y="2108"/>
                  </a:cubicBezTo>
                  <a:cubicBezTo>
                    <a:pt x="155" y="2072"/>
                    <a:pt x="155" y="2025"/>
                    <a:pt x="155" y="1989"/>
                  </a:cubicBezTo>
                  <a:cubicBezTo>
                    <a:pt x="155" y="1977"/>
                    <a:pt x="155" y="1977"/>
                    <a:pt x="155" y="1965"/>
                  </a:cubicBezTo>
                  <a:cubicBezTo>
                    <a:pt x="167" y="1953"/>
                    <a:pt x="191" y="1953"/>
                    <a:pt x="203" y="1941"/>
                  </a:cubicBezTo>
                  <a:cubicBezTo>
                    <a:pt x="274" y="1906"/>
                    <a:pt x="346" y="1882"/>
                    <a:pt x="417" y="1858"/>
                  </a:cubicBezTo>
                  <a:cubicBezTo>
                    <a:pt x="489" y="1834"/>
                    <a:pt x="548" y="1810"/>
                    <a:pt x="619" y="1787"/>
                  </a:cubicBezTo>
                  <a:cubicBezTo>
                    <a:pt x="691" y="1763"/>
                    <a:pt x="762" y="1739"/>
                    <a:pt x="834" y="1715"/>
                  </a:cubicBezTo>
                  <a:cubicBezTo>
                    <a:pt x="858" y="1703"/>
                    <a:pt x="893" y="1691"/>
                    <a:pt x="929" y="1679"/>
                  </a:cubicBezTo>
                  <a:cubicBezTo>
                    <a:pt x="965" y="1668"/>
                    <a:pt x="989" y="1656"/>
                    <a:pt x="1024" y="1656"/>
                  </a:cubicBezTo>
                  <a:cubicBezTo>
                    <a:pt x="1108" y="1632"/>
                    <a:pt x="1203" y="1620"/>
                    <a:pt x="1286" y="1608"/>
                  </a:cubicBezTo>
                  <a:cubicBezTo>
                    <a:pt x="1381" y="1596"/>
                    <a:pt x="1477" y="1584"/>
                    <a:pt x="1584" y="1560"/>
                  </a:cubicBezTo>
                  <a:cubicBezTo>
                    <a:pt x="1762" y="1537"/>
                    <a:pt x="1953" y="1501"/>
                    <a:pt x="2132" y="1477"/>
                  </a:cubicBezTo>
                  <a:cubicBezTo>
                    <a:pt x="2536" y="1406"/>
                    <a:pt x="2929" y="1334"/>
                    <a:pt x="3322" y="1263"/>
                  </a:cubicBezTo>
                  <a:cubicBezTo>
                    <a:pt x="3703" y="1191"/>
                    <a:pt x="4096" y="1120"/>
                    <a:pt x="4477" y="1048"/>
                  </a:cubicBezTo>
                  <a:cubicBezTo>
                    <a:pt x="4537" y="1036"/>
                    <a:pt x="4608" y="1025"/>
                    <a:pt x="4668" y="1013"/>
                  </a:cubicBezTo>
                  <a:cubicBezTo>
                    <a:pt x="4751" y="989"/>
                    <a:pt x="4834" y="977"/>
                    <a:pt x="4906" y="965"/>
                  </a:cubicBezTo>
                  <a:cubicBezTo>
                    <a:pt x="4989" y="941"/>
                    <a:pt x="5061" y="929"/>
                    <a:pt x="5144" y="917"/>
                  </a:cubicBezTo>
                  <a:cubicBezTo>
                    <a:pt x="5203" y="906"/>
                    <a:pt x="5251" y="882"/>
                    <a:pt x="5311" y="870"/>
                  </a:cubicBezTo>
                  <a:cubicBezTo>
                    <a:pt x="5346" y="858"/>
                    <a:pt x="5382" y="846"/>
                    <a:pt x="5418" y="834"/>
                  </a:cubicBezTo>
                  <a:cubicBezTo>
                    <a:pt x="5513" y="810"/>
                    <a:pt x="5608" y="775"/>
                    <a:pt x="5703" y="751"/>
                  </a:cubicBezTo>
                  <a:cubicBezTo>
                    <a:pt x="5894" y="691"/>
                    <a:pt x="6084" y="644"/>
                    <a:pt x="6287" y="596"/>
                  </a:cubicBezTo>
                  <a:lnTo>
                    <a:pt x="6299" y="596"/>
                  </a:lnTo>
                  <a:cubicBezTo>
                    <a:pt x="6394" y="572"/>
                    <a:pt x="6501" y="548"/>
                    <a:pt x="6596" y="536"/>
                  </a:cubicBezTo>
                  <a:cubicBezTo>
                    <a:pt x="6680" y="513"/>
                    <a:pt x="6763" y="501"/>
                    <a:pt x="6846" y="489"/>
                  </a:cubicBezTo>
                  <a:cubicBezTo>
                    <a:pt x="6942" y="465"/>
                    <a:pt x="7049" y="441"/>
                    <a:pt x="7144" y="429"/>
                  </a:cubicBezTo>
                  <a:cubicBezTo>
                    <a:pt x="7227" y="405"/>
                    <a:pt x="7323" y="394"/>
                    <a:pt x="7406" y="382"/>
                  </a:cubicBezTo>
                  <a:cubicBezTo>
                    <a:pt x="7585" y="358"/>
                    <a:pt x="7763" y="322"/>
                    <a:pt x="7954" y="298"/>
                  </a:cubicBezTo>
                  <a:cubicBezTo>
                    <a:pt x="8192" y="263"/>
                    <a:pt x="8430" y="227"/>
                    <a:pt x="8668" y="191"/>
                  </a:cubicBezTo>
                  <a:cubicBezTo>
                    <a:pt x="8787" y="179"/>
                    <a:pt x="8906" y="167"/>
                    <a:pt x="9025" y="144"/>
                  </a:cubicBezTo>
                  <a:cubicBezTo>
                    <a:pt x="9061" y="144"/>
                    <a:pt x="9097" y="108"/>
                    <a:pt x="9097" y="72"/>
                  </a:cubicBezTo>
                  <a:cubicBezTo>
                    <a:pt x="9085" y="36"/>
                    <a:pt x="9061" y="1"/>
                    <a:pt x="90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303843" y="1398179"/>
              <a:ext cx="61441" cy="73400"/>
            </a:xfrm>
            <a:custGeom>
              <a:avLst/>
              <a:gdLst/>
              <a:ahLst/>
              <a:cxnLst/>
              <a:rect l="l" t="t" r="r" b="b"/>
              <a:pathLst>
                <a:path w="858" h="1025" extrusionOk="0">
                  <a:moveTo>
                    <a:pt x="524" y="155"/>
                  </a:moveTo>
                  <a:cubicBezTo>
                    <a:pt x="536" y="155"/>
                    <a:pt x="536" y="167"/>
                    <a:pt x="548" y="167"/>
                  </a:cubicBezTo>
                  <a:cubicBezTo>
                    <a:pt x="572" y="179"/>
                    <a:pt x="596" y="203"/>
                    <a:pt x="620" y="227"/>
                  </a:cubicBezTo>
                  <a:cubicBezTo>
                    <a:pt x="632" y="251"/>
                    <a:pt x="655" y="274"/>
                    <a:pt x="667" y="310"/>
                  </a:cubicBezTo>
                  <a:cubicBezTo>
                    <a:pt x="679" y="334"/>
                    <a:pt x="691" y="358"/>
                    <a:pt x="703" y="382"/>
                  </a:cubicBezTo>
                  <a:cubicBezTo>
                    <a:pt x="703" y="417"/>
                    <a:pt x="703" y="453"/>
                    <a:pt x="703" y="489"/>
                  </a:cubicBezTo>
                  <a:cubicBezTo>
                    <a:pt x="703" y="525"/>
                    <a:pt x="691" y="560"/>
                    <a:pt x="691" y="596"/>
                  </a:cubicBezTo>
                  <a:cubicBezTo>
                    <a:pt x="679" y="632"/>
                    <a:pt x="655" y="655"/>
                    <a:pt x="643" y="691"/>
                  </a:cubicBezTo>
                  <a:cubicBezTo>
                    <a:pt x="608" y="727"/>
                    <a:pt x="584" y="763"/>
                    <a:pt x="548" y="798"/>
                  </a:cubicBezTo>
                  <a:cubicBezTo>
                    <a:pt x="524" y="822"/>
                    <a:pt x="489" y="846"/>
                    <a:pt x="465" y="858"/>
                  </a:cubicBezTo>
                  <a:cubicBezTo>
                    <a:pt x="441" y="870"/>
                    <a:pt x="429" y="870"/>
                    <a:pt x="405" y="882"/>
                  </a:cubicBezTo>
                  <a:lnTo>
                    <a:pt x="358" y="882"/>
                  </a:lnTo>
                  <a:cubicBezTo>
                    <a:pt x="334" y="882"/>
                    <a:pt x="322" y="870"/>
                    <a:pt x="298" y="870"/>
                  </a:cubicBezTo>
                  <a:cubicBezTo>
                    <a:pt x="286" y="870"/>
                    <a:pt x="262" y="858"/>
                    <a:pt x="251" y="846"/>
                  </a:cubicBezTo>
                  <a:cubicBezTo>
                    <a:pt x="239" y="834"/>
                    <a:pt x="227" y="834"/>
                    <a:pt x="215" y="822"/>
                  </a:cubicBezTo>
                  <a:cubicBezTo>
                    <a:pt x="203" y="798"/>
                    <a:pt x="191" y="786"/>
                    <a:pt x="179" y="763"/>
                  </a:cubicBezTo>
                  <a:cubicBezTo>
                    <a:pt x="215" y="763"/>
                    <a:pt x="251" y="727"/>
                    <a:pt x="239" y="691"/>
                  </a:cubicBezTo>
                  <a:cubicBezTo>
                    <a:pt x="239" y="644"/>
                    <a:pt x="239" y="596"/>
                    <a:pt x="239" y="560"/>
                  </a:cubicBezTo>
                  <a:cubicBezTo>
                    <a:pt x="239" y="501"/>
                    <a:pt x="251" y="441"/>
                    <a:pt x="262" y="394"/>
                  </a:cubicBezTo>
                  <a:cubicBezTo>
                    <a:pt x="274" y="358"/>
                    <a:pt x="298" y="322"/>
                    <a:pt x="310" y="286"/>
                  </a:cubicBezTo>
                  <a:cubicBezTo>
                    <a:pt x="334" y="274"/>
                    <a:pt x="346" y="263"/>
                    <a:pt x="358" y="251"/>
                  </a:cubicBezTo>
                  <a:cubicBezTo>
                    <a:pt x="382" y="239"/>
                    <a:pt x="417" y="227"/>
                    <a:pt x="441" y="215"/>
                  </a:cubicBezTo>
                  <a:cubicBezTo>
                    <a:pt x="453" y="203"/>
                    <a:pt x="453" y="203"/>
                    <a:pt x="465" y="203"/>
                  </a:cubicBezTo>
                  <a:cubicBezTo>
                    <a:pt x="489" y="191"/>
                    <a:pt x="501" y="179"/>
                    <a:pt x="512" y="167"/>
                  </a:cubicBezTo>
                  <a:cubicBezTo>
                    <a:pt x="512" y="155"/>
                    <a:pt x="512" y="155"/>
                    <a:pt x="512" y="155"/>
                  </a:cubicBezTo>
                  <a:close/>
                  <a:moveTo>
                    <a:pt x="501" y="1"/>
                  </a:moveTo>
                  <a:cubicBezTo>
                    <a:pt x="465" y="1"/>
                    <a:pt x="429" y="13"/>
                    <a:pt x="405" y="24"/>
                  </a:cubicBezTo>
                  <a:cubicBezTo>
                    <a:pt x="322" y="48"/>
                    <a:pt x="251" y="120"/>
                    <a:pt x="203" y="179"/>
                  </a:cubicBezTo>
                  <a:cubicBezTo>
                    <a:pt x="203" y="191"/>
                    <a:pt x="203" y="191"/>
                    <a:pt x="203" y="191"/>
                  </a:cubicBezTo>
                  <a:cubicBezTo>
                    <a:pt x="179" y="203"/>
                    <a:pt x="167" y="227"/>
                    <a:pt x="155" y="239"/>
                  </a:cubicBezTo>
                  <a:cubicBezTo>
                    <a:pt x="120" y="286"/>
                    <a:pt x="96" y="322"/>
                    <a:pt x="72" y="370"/>
                  </a:cubicBezTo>
                  <a:cubicBezTo>
                    <a:pt x="48" y="417"/>
                    <a:pt x="24" y="477"/>
                    <a:pt x="12" y="536"/>
                  </a:cubicBezTo>
                  <a:cubicBezTo>
                    <a:pt x="1" y="584"/>
                    <a:pt x="1" y="644"/>
                    <a:pt x="12" y="691"/>
                  </a:cubicBezTo>
                  <a:cubicBezTo>
                    <a:pt x="12" y="751"/>
                    <a:pt x="36" y="798"/>
                    <a:pt x="60" y="858"/>
                  </a:cubicBezTo>
                  <a:cubicBezTo>
                    <a:pt x="72" y="870"/>
                    <a:pt x="96" y="894"/>
                    <a:pt x="108" y="906"/>
                  </a:cubicBezTo>
                  <a:cubicBezTo>
                    <a:pt x="120" y="929"/>
                    <a:pt x="143" y="941"/>
                    <a:pt x="167" y="965"/>
                  </a:cubicBezTo>
                  <a:cubicBezTo>
                    <a:pt x="215" y="1001"/>
                    <a:pt x="262" y="1013"/>
                    <a:pt x="322" y="1025"/>
                  </a:cubicBezTo>
                  <a:cubicBezTo>
                    <a:pt x="382" y="1025"/>
                    <a:pt x="429" y="1025"/>
                    <a:pt x="489" y="1001"/>
                  </a:cubicBezTo>
                  <a:cubicBezTo>
                    <a:pt x="512" y="1001"/>
                    <a:pt x="536" y="977"/>
                    <a:pt x="560" y="965"/>
                  </a:cubicBezTo>
                  <a:cubicBezTo>
                    <a:pt x="584" y="953"/>
                    <a:pt x="608" y="929"/>
                    <a:pt x="632" y="917"/>
                  </a:cubicBezTo>
                  <a:cubicBezTo>
                    <a:pt x="715" y="846"/>
                    <a:pt x="786" y="751"/>
                    <a:pt x="822" y="655"/>
                  </a:cubicBezTo>
                  <a:cubicBezTo>
                    <a:pt x="834" y="596"/>
                    <a:pt x="846" y="548"/>
                    <a:pt x="846" y="489"/>
                  </a:cubicBezTo>
                  <a:cubicBezTo>
                    <a:pt x="858" y="429"/>
                    <a:pt x="846" y="370"/>
                    <a:pt x="834" y="322"/>
                  </a:cubicBezTo>
                  <a:cubicBezTo>
                    <a:pt x="810" y="263"/>
                    <a:pt x="786" y="227"/>
                    <a:pt x="763" y="179"/>
                  </a:cubicBezTo>
                  <a:cubicBezTo>
                    <a:pt x="727" y="132"/>
                    <a:pt x="691" y="96"/>
                    <a:pt x="643" y="60"/>
                  </a:cubicBezTo>
                  <a:cubicBezTo>
                    <a:pt x="620" y="36"/>
                    <a:pt x="572" y="13"/>
                    <a:pt x="536" y="13"/>
                  </a:cubicBezTo>
                  <a:cubicBezTo>
                    <a:pt x="524" y="13"/>
                    <a:pt x="512" y="1"/>
                    <a:pt x="5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02983" y="1403335"/>
              <a:ext cx="50413" cy="63160"/>
            </a:xfrm>
            <a:custGeom>
              <a:avLst/>
              <a:gdLst/>
              <a:ahLst/>
              <a:cxnLst/>
              <a:rect l="l" t="t" r="r" b="b"/>
              <a:pathLst>
                <a:path w="704" h="882" extrusionOk="0">
                  <a:moveTo>
                    <a:pt x="417" y="500"/>
                  </a:moveTo>
                  <a:cubicBezTo>
                    <a:pt x="429" y="512"/>
                    <a:pt x="429" y="524"/>
                    <a:pt x="441" y="524"/>
                  </a:cubicBezTo>
                  <a:cubicBezTo>
                    <a:pt x="429" y="536"/>
                    <a:pt x="417" y="536"/>
                    <a:pt x="417" y="548"/>
                  </a:cubicBezTo>
                  <a:lnTo>
                    <a:pt x="394" y="548"/>
                  </a:lnTo>
                  <a:cubicBezTo>
                    <a:pt x="394" y="548"/>
                    <a:pt x="405" y="548"/>
                    <a:pt x="405" y="536"/>
                  </a:cubicBezTo>
                  <a:cubicBezTo>
                    <a:pt x="405" y="524"/>
                    <a:pt x="417" y="512"/>
                    <a:pt x="417" y="500"/>
                  </a:cubicBezTo>
                  <a:close/>
                  <a:moveTo>
                    <a:pt x="429" y="0"/>
                  </a:moveTo>
                  <a:cubicBezTo>
                    <a:pt x="394" y="0"/>
                    <a:pt x="358" y="12"/>
                    <a:pt x="322" y="24"/>
                  </a:cubicBezTo>
                  <a:cubicBezTo>
                    <a:pt x="251" y="60"/>
                    <a:pt x="191" y="107"/>
                    <a:pt x="132" y="155"/>
                  </a:cubicBezTo>
                  <a:cubicBezTo>
                    <a:pt x="108" y="179"/>
                    <a:pt x="84" y="214"/>
                    <a:pt x="72" y="238"/>
                  </a:cubicBezTo>
                  <a:cubicBezTo>
                    <a:pt x="48" y="274"/>
                    <a:pt x="36" y="310"/>
                    <a:pt x="24" y="345"/>
                  </a:cubicBezTo>
                  <a:cubicBezTo>
                    <a:pt x="13" y="381"/>
                    <a:pt x="1" y="417"/>
                    <a:pt x="1" y="464"/>
                  </a:cubicBezTo>
                  <a:cubicBezTo>
                    <a:pt x="1" y="488"/>
                    <a:pt x="1" y="512"/>
                    <a:pt x="1" y="536"/>
                  </a:cubicBezTo>
                  <a:cubicBezTo>
                    <a:pt x="1" y="548"/>
                    <a:pt x="1" y="572"/>
                    <a:pt x="13" y="595"/>
                  </a:cubicBezTo>
                  <a:cubicBezTo>
                    <a:pt x="13" y="631"/>
                    <a:pt x="36" y="667"/>
                    <a:pt x="48" y="691"/>
                  </a:cubicBezTo>
                  <a:cubicBezTo>
                    <a:pt x="72" y="726"/>
                    <a:pt x="96" y="750"/>
                    <a:pt x="120" y="774"/>
                  </a:cubicBezTo>
                  <a:cubicBezTo>
                    <a:pt x="143" y="810"/>
                    <a:pt x="179" y="834"/>
                    <a:pt x="203" y="845"/>
                  </a:cubicBezTo>
                  <a:cubicBezTo>
                    <a:pt x="215" y="857"/>
                    <a:pt x="227" y="857"/>
                    <a:pt x="227" y="857"/>
                  </a:cubicBezTo>
                  <a:cubicBezTo>
                    <a:pt x="239" y="869"/>
                    <a:pt x="251" y="869"/>
                    <a:pt x="263" y="869"/>
                  </a:cubicBezTo>
                  <a:cubicBezTo>
                    <a:pt x="274" y="869"/>
                    <a:pt x="286" y="881"/>
                    <a:pt x="286" y="881"/>
                  </a:cubicBezTo>
                  <a:cubicBezTo>
                    <a:pt x="310" y="869"/>
                    <a:pt x="322" y="869"/>
                    <a:pt x="334" y="857"/>
                  </a:cubicBezTo>
                  <a:cubicBezTo>
                    <a:pt x="346" y="857"/>
                    <a:pt x="358" y="834"/>
                    <a:pt x="358" y="810"/>
                  </a:cubicBezTo>
                  <a:cubicBezTo>
                    <a:pt x="358" y="798"/>
                    <a:pt x="358" y="774"/>
                    <a:pt x="346" y="762"/>
                  </a:cubicBezTo>
                  <a:cubicBezTo>
                    <a:pt x="334" y="738"/>
                    <a:pt x="310" y="714"/>
                    <a:pt x="286" y="691"/>
                  </a:cubicBezTo>
                  <a:cubicBezTo>
                    <a:pt x="263" y="667"/>
                    <a:pt x="239" y="643"/>
                    <a:pt x="227" y="607"/>
                  </a:cubicBezTo>
                  <a:cubicBezTo>
                    <a:pt x="215" y="583"/>
                    <a:pt x="203" y="560"/>
                    <a:pt x="203" y="524"/>
                  </a:cubicBezTo>
                  <a:cubicBezTo>
                    <a:pt x="191" y="500"/>
                    <a:pt x="191" y="476"/>
                    <a:pt x="191" y="441"/>
                  </a:cubicBezTo>
                  <a:cubicBezTo>
                    <a:pt x="191" y="417"/>
                    <a:pt x="203" y="393"/>
                    <a:pt x="203" y="369"/>
                  </a:cubicBezTo>
                  <a:cubicBezTo>
                    <a:pt x="215" y="345"/>
                    <a:pt x="227" y="322"/>
                    <a:pt x="239" y="310"/>
                  </a:cubicBezTo>
                  <a:cubicBezTo>
                    <a:pt x="251" y="286"/>
                    <a:pt x="274" y="262"/>
                    <a:pt x="298" y="238"/>
                  </a:cubicBezTo>
                  <a:cubicBezTo>
                    <a:pt x="298" y="226"/>
                    <a:pt x="310" y="226"/>
                    <a:pt x="322" y="214"/>
                  </a:cubicBezTo>
                  <a:lnTo>
                    <a:pt x="370" y="214"/>
                  </a:lnTo>
                  <a:cubicBezTo>
                    <a:pt x="394" y="214"/>
                    <a:pt x="417" y="214"/>
                    <a:pt x="441" y="226"/>
                  </a:cubicBezTo>
                  <a:lnTo>
                    <a:pt x="453" y="226"/>
                  </a:lnTo>
                  <a:cubicBezTo>
                    <a:pt x="441" y="238"/>
                    <a:pt x="429" y="250"/>
                    <a:pt x="417" y="262"/>
                  </a:cubicBezTo>
                  <a:cubicBezTo>
                    <a:pt x="370" y="298"/>
                    <a:pt x="346" y="345"/>
                    <a:pt x="310" y="393"/>
                  </a:cubicBezTo>
                  <a:cubicBezTo>
                    <a:pt x="286" y="441"/>
                    <a:pt x="263" y="488"/>
                    <a:pt x="251" y="536"/>
                  </a:cubicBezTo>
                  <a:cubicBezTo>
                    <a:pt x="251" y="560"/>
                    <a:pt x="251" y="583"/>
                    <a:pt x="251" y="607"/>
                  </a:cubicBezTo>
                  <a:cubicBezTo>
                    <a:pt x="263" y="643"/>
                    <a:pt x="286" y="667"/>
                    <a:pt x="310" y="691"/>
                  </a:cubicBezTo>
                  <a:cubicBezTo>
                    <a:pt x="328" y="700"/>
                    <a:pt x="348" y="704"/>
                    <a:pt x="368" y="704"/>
                  </a:cubicBezTo>
                  <a:cubicBezTo>
                    <a:pt x="400" y="704"/>
                    <a:pt x="431" y="693"/>
                    <a:pt x="453" y="679"/>
                  </a:cubicBezTo>
                  <a:cubicBezTo>
                    <a:pt x="513" y="667"/>
                    <a:pt x="548" y="631"/>
                    <a:pt x="584" y="583"/>
                  </a:cubicBezTo>
                  <a:cubicBezTo>
                    <a:pt x="596" y="572"/>
                    <a:pt x="608" y="572"/>
                    <a:pt x="620" y="560"/>
                  </a:cubicBezTo>
                  <a:cubicBezTo>
                    <a:pt x="632" y="524"/>
                    <a:pt x="655" y="500"/>
                    <a:pt x="667" y="476"/>
                  </a:cubicBezTo>
                  <a:cubicBezTo>
                    <a:pt x="679" y="464"/>
                    <a:pt x="679" y="464"/>
                    <a:pt x="679" y="464"/>
                  </a:cubicBezTo>
                  <a:cubicBezTo>
                    <a:pt x="691" y="453"/>
                    <a:pt x="691" y="429"/>
                    <a:pt x="691" y="417"/>
                  </a:cubicBezTo>
                  <a:cubicBezTo>
                    <a:pt x="691" y="405"/>
                    <a:pt x="703" y="393"/>
                    <a:pt x="703" y="381"/>
                  </a:cubicBezTo>
                  <a:cubicBezTo>
                    <a:pt x="703" y="369"/>
                    <a:pt x="703" y="357"/>
                    <a:pt x="703" y="345"/>
                  </a:cubicBezTo>
                  <a:cubicBezTo>
                    <a:pt x="703" y="333"/>
                    <a:pt x="703" y="322"/>
                    <a:pt x="703" y="298"/>
                  </a:cubicBezTo>
                  <a:cubicBezTo>
                    <a:pt x="703" y="250"/>
                    <a:pt x="679" y="214"/>
                    <a:pt x="644" y="179"/>
                  </a:cubicBezTo>
                  <a:cubicBezTo>
                    <a:pt x="644" y="179"/>
                    <a:pt x="632" y="167"/>
                    <a:pt x="632" y="167"/>
                  </a:cubicBezTo>
                  <a:cubicBezTo>
                    <a:pt x="632" y="155"/>
                    <a:pt x="620" y="143"/>
                    <a:pt x="620" y="143"/>
                  </a:cubicBezTo>
                  <a:cubicBezTo>
                    <a:pt x="596" y="107"/>
                    <a:pt x="572" y="72"/>
                    <a:pt x="548" y="48"/>
                  </a:cubicBezTo>
                  <a:cubicBezTo>
                    <a:pt x="536" y="48"/>
                    <a:pt x="524" y="36"/>
                    <a:pt x="513" y="24"/>
                  </a:cubicBezTo>
                  <a:cubicBezTo>
                    <a:pt x="489" y="12"/>
                    <a:pt x="465" y="0"/>
                    <a:pt x="4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1060988" y="1537176"/>
              <a:ext cx="63160" cy="65523"/>
            </a:xfrm>
            <a:custGeom>
              <a:avLst/>
              <a:gdLst/>
              <a:ahLst/>
              <a:cxnLst/>
              <a:rect l="l" t="t" r="r" b="b"/>
              <a:pathLst>
                <a:path w="882" h="915" extrusionOk="0">
                  <a:moveTo>
                    <a:pt x="441" y="429"/>
                  </a:moveTo>
                  <a:cubicBezTo>
                    <a:pt x="441" y="441"/>
                    <a:pt x="441" y="465"/>
                    <a:pt x="441" y="477"/>
                  </a:cubicBezTo>
                  <a:cubicBezTo>
                    <a:pt x="441" y="489"/>
                    <a:pt x="441" y="500"/>
                    <a:pt x="441" y="512"/>
                  </a:cubicBezTo>
                  <a:cubicBezTo>
                    <a:pt x="429" y="524"/>
                    <a:pt x="429" y="536"/>
                    <a:pt x="429" y="536"/>
                  </a:cubicBezTo>
                  <a:cubicBezTo>
                    <a:pt x="417" y="548"/>
                    <a:pt x="417" y="548"/>
                    <a:pt x="405" y="560"/>
                  </a:cubicBezTo>
                  <a:cubicBezTo>
                    <a:pt x="405" y="560"/>
                    <a:pt x="405" y="560"/>
                    <a:pt x="393" y="572"/>
                  </a:cubicBezTo>
                  <a:cubicBezTo>
                    <a:pt x="393" y="560"/>
                    <a:pt x="393" y="548"/>
                    <a:pt x="393" y="536"/>
                  </a:cubicBezTo>
                  <a:cubicBezTo>
                    <a:pt x="393" y="536"/>
                    <a:pt x="393" y="536"/>
                    <a:pt x="393" y="524"/>
                  </a:cubicBezTo>
                  <a:cubicBezTo>
                    <a:pt x="393" y="524"/>
                    <a:pt x="393" y="512"/>
                    <a:pt x="393" y="500"/>
                  </a:cubicBezTo>
                  <a:cubicBezTo>
                    <a:pt x="393" y="489"/>
                    <a:pt x="405" y="477"/>
                    <a:pt x="405" y="465"/>
                  </a:cubicBezTo>
                  <a:cubicBezTo>
                    <a:pt x="417" y="453"/>
                    <a:pt x="429" y="441"/>
                    <a:pt x="441" y="429"/>
                  </a:cubicBezTo>
                  <a:close/>
                  <a:moveTo>
                    <a:pt x="405" y="155"/>
                  </a:moveTo>
                  <a:cubicBezTo>
                    <a:pt x="429" y="167"/>
                    <a:pt x="453" y="167"/>
                    <a:pt x="477" y="167"/>
                  </a:cubicBezTo>
                  <a:cubicBezTo>
                    <a:pt x="500" y="179"/>
                    <a:pt x="524" y="191"/>
                    <a:pt x="548" y="215"/>
                  </a:cubicBezTo>
                  <a:cubicBezTo>
                    <a:pt x="584" y="227"/>
                    <a:pt x="607" y="250"/>
                    <a:pt x="619" y="274"/>
                  </a:cubicBezTo>
                  <a:cubicBezTo>
                    <a:pt x="643" y="298"/>
                    <a:pt x="655" y="322"/>
                    <a:pt x="679" y="346"/>
                  </a:cubicBezTo>
                  <a:cubicBezTo>
                    <a:pt x="691" y="369"/>
                    <a:pt x="703" y="405"/>
                    <a:pt x="703" y="441"/>
                  </a:cubicBezTo>
                  <a:cubicBezTo>
                    <a:pt x="715" y="465"/>
                    <a:pt x="715" y="477"/>
                    <a:pt x="715" y="500"/>
                  </a:cubicBezTo>
                  <a:cubicBezTo>
                    <a:pt x="715" y="524"/>
                    <a:pt x="715" y="536"/>
                    <a:pt x="703" y="548"/>
                  </a:cubicBezTo>
                  <a:cubicBezTo>
                    <a:pt x="703" y="560"/>
                    <a:pt x="691" y="572"/>
                    <a:pt x="691" y="584"/>
                  </a:cubicBezTo>
                  <a:cubicBezTo>
                    <a:pt x="679" y="596"/>
                    <a:pt x="667" y="608"/>
                    <a:pt x="655" y="619"/>
                  </a:cubicBezTo>
                  <a:cubicBezTo>
                    <a:pt x="667" y="596"/>
                    <a:pt x="679" y="572"/>
                    <a:pt x="679" y="548"/>
                  </a:cubicBezTo>
                  <a:cubicBezTo>
                    <a:pt x="679" y="512"/>
                    <a:pt x="679" y="489"/>
                    <a:pt x="667" y="465"/>
                  </a:cubicBezTo>
                  <a:cubicBezTo>
                    <a:pt x="667" y="429"/>
                    <a:pt x="655" y="405"/>
                    <a:pt x="631" y="369"/>
                  </a:cubicBezTo>
                  <a:cubicBezTo>
                    <a:pt x="607" y="334"/>
                    <a:pt x="560" y="298"/>
                    <a:pt x="512" y="286"/>
                  </a:cubicBezTo>
                  <a:cubicBezTo>
                    <a:pt x="512" y="286"/>
                    <a:pt x="512" y="274"/>
                    <a:pt x="500" y="274"/>
                  </a:cubicBezTo>
                  <a:cubicBezTo>
                    <a:pt x="488" y="274"/>
                    <a:pt x="477" y="262"/>
                    <a:pt x="453" y="262"/>
                  </a:cubicBezTo>
                  <a:cubicBezTo>
                    <a:pt x="417" y="262"/>
                    <a:pt x="381" y="262"/>
                    <a:pt x="346" y="274"/>
                  </a:cubicBezTo>
                  <a:cubicBezTo>
                    <a:pt x="346" y="250"/>
                    <a:pt x="334" y="238"/>
                    <a:pt x="322" y="227"/>
                  </a:cubicBezTo>
                  <a:cubicBezTo>
                    <a:pt x="310" y="203"/>
                    <a:pt x="286" y="203"/>
                    <a:pt x="262" y="203"/>
                  </a:cubicBezTo>
                  <a:cubicBezTo>
                    <a:pt x="274" y="191"/>
                    <a:pt x="286" y="191"/>
                    <a:pt x="298" y="179"/>
                  </a:cubicBezTo>
                  <a:cubicBezTo>
                    <a:pt x="310" y="179"/>
                    <a:pt x="334" y="167"/>
                    <a:pt x="346" y="167"/>
                  </a:cubicBezTo>
                  <a:cubicBezTo>
                    <a:pt x="369" y="155"/>
                    <a:pt x="381" y="155"/>
                    <a:pt x="405" y="155"/>
                  </a:cubicBezTo>
                  <a:close/>
                  <a:moveTo>
                    <a:pt x="322" y="0"/>
                  </a:moveTo>
                  <a:cubicBezTo>
                    <a:pt x="262" y="12"/>
                    <a:pt x="215" y="36"/>
                    <a:pt x="167" y="84"/>
                  </a:cubicBezTo>
                  <a:cubicBezTo>
                    <a:pt x="119" y="119"/>
                    <a:pt x="84" y="167"/>
                    <a:pt x="48" y="227"/>
                  </a:cubicBezTo>
                  <a:cubicBezTo>
                    <a:pt x="24" y="274"/>
                    <a:pt x="12" y="334"/>
                    <a:pt x="0" y="393"/>
                  </a:cubicBezTo>
                  <a:cubicBezTo>
                    <a:pt x="0" y="453"/>
                    <a:pt x="0" y="524"/>
                    <a:pt x="24" y="572"/>
                  </a:cubicBezTo>
                  <a:cubicBezTo>
                    <a:pt x="24" y="584"/>
                    <a:pt x="24" y="596"/>
                    <a:pt x="24" y="608"/>
                  </a:cubicBezTo>
                  <a:cubicBezTo>
                    <a:pt x="24" y="631"/>
                    <a:pt x="24" y="667"/>
                    <a:pt x="36" y="691"/>
                  </a:cubicBezTo>
                  <a:cubicBezTo>
                    <a:pt x="48" y="750"/>
                    <a:pt x="84" y="798"/>
                    <a:pt x="131" y="834"/>
                  </a:cubicBezTo>
                  <a:cubicBezTo>
                    <a:pt x="179" y="870"/>
                    <a:pt x="238" y="893"/>
                    <a:pt x="286" y="905"/>
                  </a:cubicBezTo>
                  <a:cubicBezTo>
                    <a:pt x="316" y="911"/>
                    <a:pt x="349" y="914"/>
                    <a:pt x="381" y="914"/>
                  </a:cubicBezTo>
                  <a:cubicBezTo>
                    <a:pt x="414" y="914"/>
                    <a:pt x="447" y="911"/>
                    <a:pt x="477" y="905"/>
                  </a:cubicBezTo>
                  <a:cubicBezTo>
                    <a:pt x="536" y="893"/>
                    <a:pt x="584" y="870"/>
                    <a:pt x="631" y="834"/>
                  </a:cubicBezTo>
                  <a:cubicBezTo>
                    <a:pt x="691" y="810"/>
                    <a:pt x="738" y="774"/>
                    <a:pt x="774" y="727"/>
                  </a:cubicBezTo>
                  <a:cubicBezTo>
                    <a:pt x="798" y="715"/>
                    <a:pt x="810" y="691"/>
                    <a:pt x="834" y="667"/>
                  </a:cubicBezTo>
                  <a:cubicBezTo>
                    <a:pt x="846" y="631"/>
                    <a:pt x="858" y="608"/>
                    <a:pt x="869" y="584"/>
                  </a:cubicBezTo>
                  <a:cubicBezTo>
                    <a:pt x="869" y="548"/>
                    <a:pt x="869" y="524"/>
                    <a:pt x="869" y="489"/>
                  </a:cubicBezTo>
                  <a:cubicBezTo>
                    <a:pt x="881" y="453"/>
                    <a:pt x="869" y="417"/>
                    <a:pt x="858" y="381"/>
                  </a:cubicBezTo>
                  <a:cubicBezTo>
                    <a:pt x="846" y="322"/>
                    <a:pt x="822" y="274"/>
                    <a:pt x="786" y="227"/>
                  </a:cubicBezTo>
                  <a:cubicBezTo>
                    <a:pt x="762" y="167"/>
                    <a:pt x="715" y="131"/>
                    <a:pt x="655" y="96"/>
                  </a:cubicBezTo>
                  <a:cubicBezTo>
                    <a:pt x="584" y="36"/>
                    <a:pt x="488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1326164" y="470532"/>
              <a:ext cx="67385" cy="68316"/>
            </a:xfrm>
            <a:custGeom>
              <a:avLst/>
              <a:gdLst/>
              <a:ahLst/>
              <a:cxnLst/>
              <a:rect l="l" t="t" r="r" b="b"/>
              <a:pathLst>
                <a:path w="941" h="954" extrusionOk="0">
                  <a:moveTo>
                    <a:pt x="345" y="144"/>
                  </a:moveTo>
                  <a:cubicBezTo>
                    <a:pt x="310" y="155"/>
                    <a:pt x="286" y="179"/>
                    <a:pt x="250" y="203"/>
                  </a:cubicBezTo>
                  <a:cubicBezTo>
                    <a:pt x="226" y="239"/>
                    <a:pt x="203" y="263"/>
                    <a:pt x="179" y="298"/>
                  </a:cubicBezTo>
                  <a:cubicBezTo>
                    <a:pt x="191" y="275"/>
                    <a:pt x="203" y="251"/>
                    <a:pt x="214" y="239"/>
                  </a:cubicBezTo>
                  <a:cubicBezTo>
                    <a:pt x="226" y="215"/>
                    <a:pt x="238" y="203"/>
                    <a:pt x="250" y="191"/>
                  </a:cubicBezTo>
                  <a:cubicBezTo>
                    <a:pt x="262" y="179"/>
                    <a:pt x="274" y="167"/>
                    <a:pt x="298" y="155"/>
                  </a:cubicBezTo>
                  <a:cubicBezTo>
                    <a:pt x="310" y="155"/>
                    <a:pt x="322" y="144"/>
                    <a:pt x="333" y="144"/>
                  </a:cubicBezTo>
                  <a:close/>
                  <a:moveTo>
                    <a:pt x="441" y="525"/>
                  </a:moveTo>
                  <a:cubicBezTo>
                    <a:pt x="441" y="536"/>
                    <a:pt x="441" y="536"/>
                    <a:pt x="441" y="536"/>
                  </a:cubicBezTo>
                  <a:cubicBezTo>
                    <a:pt x="453" y="548"/>
                    <a:pt x="453" y="548"/>
                    <a:pt x="453" y="560"/>
                  </a:cubicBezTo>
                  <a:cubicBezTo>
                    <a:pt x="453" y="560"/>
                    <a:pt x="453" y="560"/>
                    <a:pt x="453" y="572"/>
                  </a:cubicBezTo>
                  <a:cubicBezTo>
                    <a:pt x="441" y="572"/>
                    <a:pt x="441" y="572"/>
                    <a:pt x="429" y="584"/>
                  </a:cubicBezTo>
                  <a:cubicBezTo>
                    <a:pt x="429" y="572"/>
                    <a:pt x="429" y="572"/>
                    <a:pt x="429" y="572"/>
                  </a:cubicBezTo>
                  <a:cubicBezTo>
                    <a:pt x="441" y="548"/>
                    <a:pt x="441" y="536"/>
                    <a:pt x="441" y="525"/>
                  </a:cubicBezTo>
                  <a:close/>
                  <a:moveTo>
                    <a:pt x="476" y="155"/>
                  </a:moveTo>
                  <a:cubicBezTo>
                    <a:pt x="500" y="167"/>
                    <a:pt x="524" y="179"/>
                    <a:pt x="560" y="203"/>
                  </a:cubicBezTo>
                  <a:cubicBezTo>
                    <a:pt x="595" y="215"/>
                    <a:pt x="619" y="227"/>
                    <a:pt x="655" y="251"/>
                  </a:cubicBezTo>
                  <a:cubicBezTo>
                    <a:pt x="679" y="263"/>
                    <a:pt x="703" y="286"/>
                    <a:pt x="726" y="310"/>
                  </a:cubicBezTo>
                  <a:cubicBezTo>
                    <a:pt x="738" y="322"/>
                    <a:pt x="750" y="346"/>
                    <a:pt x="762" y="358"/>
                  </a:cubicBezTo>
                  <a:cubicBezTo>
                    <a:pt x="774" y="382"/>
                    <a:pt x="786" y="405"/>
                    <a:pt x="786" y="429"/>
                  </a:cubicBezTo>
                  <a:cubicBezTo>
                    <a:pt x="798" y="453"/>
                    <a:pt x="798" y="477"/>
                    <a:pt x="798" y="501"/>
                  </a:cubicBezTo>
                  <a:cubicBezTo>
                    <a:pt x="786" y="536"/>
                    <a:pt x="786" y="560"/>
                    <a:pt x="774" y="596"/>
                  </a:cubicBezTo>
                  <a:cubicBezTo>
                    <a:pt x="762" y="620"/>
                    <a:pt x="750" y="644"/>
                    <a:pt x="738" y="679"/>
                  </a:cubicBezTo>
                  <a:lnTo>
                    <a:pt x="726" y="679"/>
                  </a:lnTo>
                  <a:cubicBezTo>
                    <a:pt x="762" y="608"/>
                    <a:pt x="774" y="513"/>
                    <a:pt x="762" y="441"/>
                  </a:cubicBezTo>
                  <a:cubicBezTo>
                    <a:pt x="750" y="394"/>
                    <a:pt x="726" y="346"/>
                    <a:pt x="691" y="310"/>
                  </a:cubicBezTo>
                  <a:cubicBezTo>
                    <a:pt x="679" y="286"/>
                    <a:pt x="655" y="263"/>
                    <a:pt x="631" y="251"/>
                  </a:cubicBezTo>
                  <a:cubicBezTo>
                    <a:pt x="619" y="239"/>
                    <a:pt x="607" y="239"/>
                    <a:pt x="595" y="227"/>
                  </a:cubicBezTo>
                  <a:cubicBezTo>
                    <a:pt x="584" y="215"/>
                    <a:pt x="560" y="215"/>
                    <a:pt x="536" y="215"/>
                  </a:cubicBezTo>
                  <a:cubicBezTo>
                    <a:pt x="524" y="203"/>
                    <a:pt x="500" y="203"/>
                    <a:pt x="476" y="203"/>
                  </a:cubicBezTo>
                  <a:cubicBezTo>
                    <a:pt x="476" y="191"/>
                    <a:pt x="476" y="179"/>
                    <a:pt x="476" y="167"/>
                  </a:cubicBezTo>
                  <a:cubicBezTo>
                    <a:pt x="476" y="167"/>
                    <a:pt x="476" y="167"/>
                    <a:pt x="476" y="155"/>
                  </a:cubicBezTo>
                  <a:close/>
                  <a:moveTo>
                    <a:pt x="226" y="632"/>
                  </a:moveTo>
                  <a:cubicBezTo>
                    <a:pt x="250" y="656"/>
                    <a:pt x="262" y="667"/>
                    <a:pt x="274" y="691"/>
                  </a:cubicBezTo>
                  <a:cubicBezTo>
                    <a:pt x="262" y="679"/>
                    <a:pt x="250" y="679"/>
                    <a:pt x="250" y="667"/>
                  </a:cubicBezTo>
                  <a:cubicBezTo>
                    <a:pt x="238" y="656"/>
                    <a:pt x="238" y="644"/>
                    <a:pt x="226" y="632"/>
                  </a:cubicBezTo>
                  <a:close/>
                  <a:moveTo>
                    <a:pt x="369" y="1"/>
                  </a:moveTo>
                  <a:cubicBezTo>
                    <a:pt x="333" y="1"/>
                    <a:pt x="298" y="1"/>
                    <a:pt x="262" y="13"/>
                  </a:cubicBezTo>
                  <a:cubicBezTo>
                    <a:pt x="203" y="36"/>
                    <a:pt x="155" y="72"/>
                    <a:pt x="119" y="120"/>
                  </a:cubicBezTo>
                  <a:cubicBezTo>
                    <a:pt x="83" y="155"/>
                    <a:pt x="60" y="203"/>
                    <a:pt x="36" y="251"/>
                  </a:cubicBezTo>
                  <a:cubicBezTo>
                    <a:pt x="24" y="298"/>
                    <a:pt x="12" y="358"/>
                    <a:pt x="12" y="417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25"/>
                    <a:pt x="12" y="560"/>
                    <a:pt x="12" y="584"/>
                  </a:cubicBezTo>
                  <a:cubicBezTo>
                    <a:pt x="36" y="632"/>
                    <a:pt x="48" y="691"/>
                    <a:pt x="95" y="727"/>
                  </a:cubicBezTo>
                  <a:cubicBezTo>
                    <a:pt x="107" y="751"/>
                    <a:pt x="131" y="763"/>
                    <a:pt x="143" y="786"/>
                  </a:cubicBezTo>
                  <a:cubicBezTo>
                    <a:pt x="155" y="786"/>
                    <a:pt x="155" y="798"/>
                    <a:pt x="155" y="798"/>
                  </a:cubicBezTo>
                  <a:cubicBezTo>
                    <a:pt x="191" y="846"/>
                    <a:pt x="238" y="882"/>
                    <a:pt x="298" y="906"/>
                  </a:cubicBezTo>
                  <a:cubicBezTo>
                    <a:pt x="345" y="929"/>
                    <a:pt x="393" y="953"/>
                    <a:pt x="441" y="953"/>
                  </a:cubicBezTo>
                  <a:cubicBezTo>
                    <a:pt x="512" y="953"/>
                    <a:pt x="572" y="953"/>
                    <a:pt x="631" y="929"/>
                  </a:cubicBezTo>
                  <a:cubicBezTo>
                    <a:pt x="679" y="917"/>
                    <a:pt x="726" y="882"/>
                    <a:pt x="762" y="858"/>
                  </a:cubicBezTo>
                  <a:cubicBezTo>
                    <a:pt x="810" y="810"/>
                    <a:pt x="845" y="763"/>
                    <a:pt x="881" y="715"/>
                  </a:cubicBezTo>
                  <a:cubicBezTo>
                    <a:pt x="905" y="667"/>
                    <a:pt x="917" y="620"/>
                    <a:pt x="929" y="572"/>
                  </a:cubicBezTo>
                  <a:cubicBezTo>
                    <a:pt x="941" y="513"/>
                    <a:pt x="941" y="441"/>
                    <a:pt x="929" y="394"/>
                  </a:cubicBezTo>
                  <a:cubicBezTo>
                    <a:pt x="917" y="334"/>
                    <a:pt x="893" y="286"/>
                    <a:pt x="857" y="239"/>
                  </a:cubicBezTo>
                  <a:cubicBezTo>
                    <a:pt x="822" y="191"/>
                    <a:pt x="774" y="155"/>
                    <a:pt x="726" y="132"/>
                  </a:cubicBezTo>
                  <a:cubicBezTo>
                    <a:pt x="691" y="96"/>
                    <a:pt x="643" y="72"/>
                    <a:pt x="595" y="60"/>
                  </a:cubicBezTo>
                  <a:cubicBezTo>
                    <a:pt x="536" y="24"/>
                    <a:pt x="488" y="13"/>
                    <a:pt x="4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1352588" y="348650"/>
              <a:ext cx="30721" cy="136489"/>
            </a:xfrm>
            <a:custGeom>
              <a:avLst/>
              <a:gdLst/>
              <a:ahLst/>
              <a:cxnLst/>
              <a:rect l="l" t="t" r="r" b="b"/>
              <a:pathLst>
                <a:path w="429" h="1906" extrusionOk="0">
                  <a:moveTo>
                    <a:pt x="357" y="0"/>
                  </a:moveTo>
                  <a:cubicBezTo>
                    <a:pt x="334" y="0"/>
                    <a:pt x="298" y="24"/>
                    <a:pt x="286" y="60"/>
                  </a:cubicBezTo>
                  <a:cubicBezTo>
                    <a:pt x="262" y="286"/>
                    <a:pt x="238" y="512"/>
                    <a:pt x="215" y="738"/>
                  </a:cubicBezTo>
                  <a:cubicBezTo>
                    <a:pt x="203" y="798"/>
                    <a:pt x="203" y="857"/>
                    <a:pt x="191" y="929"/>
                  </a:cubicBezTo>
                  <a:cubicBezTo>
                    <a:pt x="179" y="1000"/>
                    <a:pt x="167" y="1072"/>
                    <a:pt x="155" y="1143"/>
                  </a:cubicBezTo>
                  <a:cubicBezTo>
                    <a:pt x="143" y="1250"/>
                    <a:pt x="131" y="1357"/>
                    <a:pt x="107" y="1465"/>
                  </a:cubicBezTo>
                  <a:cubicBezTo>
                    <a:pt x="84" y="1572"/>
                    <a:pt x="72" y="1667"/>
                    <a:pt x="36" y="1762"/>
                  </a:cubicBezTo>
                  <a:cubicBezTo>
                    <a:pt x="36" y="1774"/>
                    <a:pt x="24" y="1786"/>
                    <a:pt x="24" y="1810"/>
                  </a:cubicBezTo>
                  <a:cubicBezTo>
                    <a:pt x="0" y="1834"/>
                    <a:pt x="24" y="1881"/>
                    <a:pt x="60" y="1893"/>
                  </a:cubicBezTo>
                  <a:cubicBezTo>
                    <a:pt x="72" y="1905"/>
                    <a:pt x="95" y="1905"/>
                    <a:pt x="107" y="1905"/>
                  </a:cubicBezTo>
                  <a:cubicBezTo>
                    <a:pt x="131" y="1893"/>
                    <a:pt x="143" y="1881"/>
                    <a:pt x="143" y="1869"/>
                  </a:cubicBezTo>
                  <a:cubicBezTo>
                    <a:pt x="155" y="1846"/>
                    <a:pt x="167" y="1822"/>
                    <a:pt x="179" y="1786"/>
                  </a:cubicBezTo>
                  <a:cubicBezTo>
                    <a:pt x="179" y="1774"/>
                    <a:pt x="191" y="1750"/>
                    <a:pt x="191" y="1726"/>
                  </a:cubicBezTo>
                  <a:cubicBezTo>
                    <a:pt x="203" y="1703"/>
                    <a:pt x="215" y="1667"/>
                    <a:pt x="226" y="1631"/>
                  </a:cubicBezTo>
                  <a:cubicBezTo>
                    <a:pt x="238" y="1560"/>
                    <a:pt x="250" y="1476"/>
                    <a:pt x="262" y="1405"/>
                  </a:cubicBezTo>
                  <a:cubicBezTo>
                    <a:pt x="274" y="1322"/>
                    <a:pt x="286" y="1238"/>
                    <a:pt x="298" y="1155"/>
                  </a:cubicBezTo>
                  <a:cubicBezTo>
                    <a:pt x="310" y="1084"/>
                    <a:pt x="322" y="1000"/>
                    <a:pt x="334" y="929"/>
                  </a:cubicBezTo>
                  <a:cubicBezTo>
                    <a:pt x="369" y="655"/>
                    <a:pt x="405" y="369"/>
                    <a:pt x="429" y="83"/>
                  </a:cubicBezTo>
                  <a:cubicBezTo>
                    <a:pt x="429" y="72"/>
                    <a:pt x="429" y="48"/>
                    <a:pt x="417" y="36"/>
                  </a:cubicBezTo>
                  <a:cubicBezTo>
                    <a:pt x="405" y="12"/>
                    <a:pt x="393" y="12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-84935" y="1005966"/>
              <a:ext cx="78485" cy="90801"/>
            </a:xfrm>
            <a:custGeom>
              <a:avLst/>
              <a:gdLst/>
              <a:ahLst/>
              <a:cxnLst/>
              <a:rect l="l" t="t" r="r" b="b"/>
              <a:pathLst>
                <a:path w="1096" h="1268" extrusionOk="0">
                  <a:moveTo>
                    <a:pt x="619" y="620"/>
                  </a:moveTo>
                  <a:cubicBezTo>
                    <a:pt x="631" y="632"/>
                    <a:pt x="643" y="656"/>
                    <a:pt x="655" y="679"/>
                  </a:cubicBezTo>
                  <a:cubicBezTo>
                    <a:pt x="655" y="691"/>
                    <a:pt x="667" y="715"/>
                    <a:pt x="679" y="739"/>
                  </a:cubicBezTo>
                  <a:cubicBezTo>
                    <a:pt x="679" y="751"/>
                    <a:pt x="679" y="751"/>
                    <a:pt x="679" y="751"/>
                  </a:cubicBezTo>
                  <a:cubicBezTo>
                    <a:pt x="667" y="763"/>
                    <a:pt x="667" y="763"/>
                    <a:pt x="655" y="775"/>
                  </a:cubicBezTo>
                  <a:cubicBezTo>
                    <a:pt x="643" y="727"/>
                    <a:pt x="631" y="691"/>
                    <a:pt x="619" y="644"/>
                  </a:cubicBezTo>
                  <a:cubicBezTo>
                    <a:pt x="619" y="632"/>
                    <a:pt x="619" y="620"/>
                    <a:pt x="619" y="620"/>
                  </a:cubicBezTo>
                  <a:close/>
                  <a:moveTo>
                    <a:pt x="465" y="156"/>
                  </a:moveTo>
                  <a:cubicBezTo>
                    <a:pt x="500" y="156"/>
                    <a:pt x="548" y="167"/>
                    <a:pt x="584" y="179"/>
                  </a:cubicBezTo>
                  <a:cubicBezTo>
                    <a:pt x="619" y="191"/>
                    <a:pt x="655" y="203"/>
                    <a:pt x="691" y="227"/>
                  </a:cubicBezTo>
                  <a:cubicBezTo>
                    <a:pt x="727" y="251"/>
                    <a:pt x="762" y="275"/>
                    <a:pt x="786" y="310"/>
                  </a:cubicBezTo>
                  <a:cubicBezTo>
                    <a:pt x="822" y="346"/>
                    <a:pt x="858" y="394"/>
                    <a:pt x="881" y="453"/>
                  </a:cubicBezTo>
                  <a:cubicBezTo>
                    <a:pt x="905" y="501"/>
                    <a:pt x="929" y="548"/>
                    <a:pt x="941" y="596"/>
                  </a:cubicBezTo>
                  <a:cubicBezTo>
                    <a:pt x="941" y="632"/>
                    <a:pt x="941" y="668"/>
                    <a:pt x="941" y="715"/>
                  </a:cubicBezTo>
                  <a:cubicBezTo>
                    <a:pt x="941" y="751"/>
                    <a:pt x="929" y="799"/>
                    <a:pt x="917" y="834"/>
                  </a:cubicBezTo>
                  <a:cubicBezTo>
                    <a:pt x="905" y="882"/>
                    <a:pt x="881" y="929"/>
                    <a:pt x="858" y="977"/>
                  </a:cubicBezTo>
                  <a:cubicBezTo>
                    <a:pt x="834" y="1001"/>
                    <a:pt x="810" y="1025"/>
                    <a:pt x="786" y="1049"/>
                  </a:cubicBezTo>
                  <a:cubicBezTo>
                    <a:pt x="762" y="1072"/>
                    <a:pt x="738" y="1084"/>
                    <a:pt x="727" y="1096"/>
                  </a:cubicBezTo>
                  <a:cubicBezTo>
                    <a:pt x="703" y="1108"/>
                    <a:pt x="679" y="1120"/>
                    <a:pt x="655" y="1120"/>
                  </a:cubicBezTo>
                  <a:lnTo>
                    <a:pt x="607" y="1120"/>
                  </a:lnTo>
                  <a:cubicBezTo>
                    <a:pt x="596" y="1120"/>
                    <a:pt x="572" y="1120"/>
                    <a:pt x="560" y="1108"/>
                  </a:cubicBezTo>
                  <a:cubicBezTo>
                    <a:pt x="536" y="1108"/>
                    <a:pt x="512" y="1096"/>
                    <a:pt x="500" y="1084"/>
                  </a:cubicBezTo>
                  <a:cubicBezTo>
                    <a:pt x="488" y="1084"/>
                    <a:pt x="488" y="1072"/>
                    <a:pt x="488" y="1072"/>
                  </a:cubicBezTo>
                  <a:lnTo>
                    <a:pt x="488" y="1072"/>
                  </a:lnTo>
                  <a:cubicBezTo>
                    <a:pt x="500" y="1084"/>
                    <a:pt x="500" y="1084"/>
                    <a:pt x="512" y="1084"/>
                  </a:cubicBezTo>
                  <a:cubicBezTo>
                    <a:pt x="548" y="1096"/>
                    <a:pt x="572" y="1096"/>
                    <a:pt x="596" y="1096"/>
                  </a:cubicBezTo>
                  <a:cubicBezTo>
                    <a:pt x="619" y="1096"/>
                    <a:pt x="655" y="1084"/>
                    <a:pt x="679" y="1072"/>
                  </a:cubicBezTo>
                  <a:cubicBezTo>
                    <a:pt x="703" y="1060"/>
                    <a:pt x="727" y="1037"/>
                    <a:pt x="750" y="1025"/>
                  </a:cubicBezTo>
                  <a:cubicBezTo>
                    <a:pt x="774" y="1001"/>
                    <a:pt x="786" y="977"/>
                    <a:pt x="798" y="965"/>
                  </a:cubicBezTo>
                  <a:cubicBezTo>
                    <a:pt x="810" y="941"/>
                    <a:pt x="834" y="929"/>
                    <a:pt x="846" y="918"/>
                  </a:cubicBezTo>
                  <a:cubicBezTo>
                    <a:pt x="858" y="894"/>
                    <a:pt x="869" y="870"/>
                    <a:pt x="881" y="846"/>
                  </a:cubicBezTo>
                  <a:cubicBezTo>
                    <a:pt x="893" y="822"/>
                    <a:pt x="905" y="799"/>
                    <a:pt x="917" y="775"/>
                  </a:cubicBezTo>
                  <a:cubicBezTo>
                    <a:pt x="929" y="715"/>
                    <a:pt x="917" y="656"/>
                    <a:pt x="905" y="596"/>
                  </a:cubicBezTo>
                  <a:cubicBezTo>
                    <a:pt x="893" y="548"/>
                    <a:pt x="869" y="501"/>
                    <a:pt x="846" y="453"/>
                  </a:cubicBezTo>
                  <a:cubicBezTo>
                    <a:pt x="846" y="441"/>
                    <a:pt x="846" y="441"/>
                    <a:pt x="846" y="429"/>
                  </a:cubicBezTo>
                  <a:cubicBezTo>
                    <a:pt x="822" y="382"/>
                    <a:pt x="786" y="334"/>
                    <a:pt x="738" y="287"/>
                  </a:cubicBezTo>
                  <a:cubicBezTo>
                    <a:pt x="703" y="251"/>
                    <a:pt x="655" y="227"/>
                    <a:pt x="596" y="215"/>
                  </a:cubicBezTo>
                  <a:cubicBezTo>
                    <a:pt x="572" y="203"/>
                    <a:pt x="548" y="203"/>
                    <a:pt x="524" y="203"/>
                  </a:cubicBezTo>
                  <a:cubicBezTo>
                    <a:pt x="488" y="203"/>
                    <a:pt x="453" y="215"/>
                    <a:pt x="429" y="227"/>
                  </a:cubicBezTo>
                  <a:cubicBezTo>
                    <a:pt x="381" y="239"/>
                    <a:pt x="334" y="287"/>
                    <a:pt x="298" y="322"/>
                  </a:cubicBezTo>
                  <a:cubicBezTo>
                    <a:pt x="262" y="370"/>
                    <a:pt x="238" y="418"/>
                    <a:pt x="226" y="465"/>
                  </a:cubicBezTo>
                  <a:cubicBezTo>
                    <a:pt x="215" y="489"/>
                    <a:pt x="215" y="501"/>
                    <a:pt x="215" y="513"/>
                  </a:cubicBezTo>
                  <a:cubicBezTo>
                    <a:pt x="203" y="477"/>
                    <a:pt x="203" y="429"/>
                    <a:pt x="203" y="394"/>
                  </a:cubicBezTo>
                  <a:cubicBezTo>
                    <a:pt x="203" y="370"/>
                    <a:pt x="215" y="346"/>
                    <a:pt x="215" y="322"/>
                  </a:cubicBezTo>
                  <a:lnTo>
                    <a:pt x="226" y="322"/>
                  </a:lnTo>
                  <a:cubicBezTo>
                    <a:pt x="226" y="310"/>
                    <a:pt x="238" y="298"/>
                    <a:pt x="250" y="275"/>
                  </a:cubicBezTo>
                  <a:cubicBezTo>
                    <a:pt x="262" y="263"/>
                    <a:pt x="262" y="251"/>
                    <a:pt x="262" y="227"/>
                  </a:cubicBezTo>
                  <a:cubicBezTo>
                    <a:pt x="262" y="227"/>
                    <a:pt x="262" y="215"/>
                    <a:pt x="250" y="203"/>
                  </a:cubicBezTo>
                  <a:cubicBezTo>
                    <a:pt x="262" y="203"/>
                    <a:pt x="274" y="191"/>
                    <a:pt x="286" y="179"/>
                  </a:cubicBezTo>
                  <a:cubicBezTo>
                    <a:pt x="310" y="167"/>
                    <a:pt x="334" y="167"/>
                    <a:pt x="357" y="156"/>
                  </a:cubicBezTo>
                  <a:close/>
                  <a:moveTo>
                    <a:pt x="393" y="1"/>
                  </a:moveTo>
                  <a:cubicBezTo>
                    <a:pt x="369" y="1"/>
                    <a:pt x="334" y="13"/>
                    <a:pt x="298" y="13"/>
                  </a:cubicBezTo>
                  <a:cubicBezTo>
                    <a:pt x="250" y="25"/>
                    <a:pt x="203" y="48"/>
                    <a:pt x="167" y="84"/>
                  </a:cubicBezTo>
                  <a:cubicBezTo>
                    <a:pt x="119" y="108"/>
                    <a:pt x="84" y="156"/>
                    <a:pt x="48" y="215"/>
                  </a:cubicBezTo>
                  <a:cubicBezTo>
                    <a:pt x="24" y="251"/>
                    <a:pt x="12" y="310"/>
                    <a:pt x="12" y="358"/>
                  </a:cubicBezTo>
                  <a:cubicBezTo>
                    <a:pt x="0" y="418"/>
                    <a:pt x="12" y="477"/>
                    <a:pt x="24" y="537"/>
                  </a:cubicBezTo>
                  <a:cubicBezTo>
                    <a:pt x="48" y="644"/>
                    <a:pt x="84" y="739"/>
                    <a:pt x="143" y="822"/>
                  </a:cubicBezTo>
                  <a:cubicBezTo>
                    <a:pt x="143" y="822"/>
                    <a:pt x="143" y="834"/>
                    <a:pt x="155" y="834"/>
                  </a:cubicBezTo>
                  <a:cubicBezTo>
                    <a:pt x="191" y="941"/>
                    <a:pt x="250" y="1037"/>
                    <a:pt x="322" y="1120"/>
                  </a:cubicBezTo>
                  <a:cubicBezTo>
                    <a:pt x="393" y="1191"/>
                    <a:pt x="488" y="1251"/>
                    <a:pt x="596" y="1263"/>
                  </a:cubicBezTo>
                  <a:cubicBezTo>
                    <a:pt x="612" y="1266"/>
                    <a:pt x="627" y="1268"/>
                    <a:pt x="641" y="1268"/>
                  </a:cubicBezTo>
                  <a:cubicBezTo>
                    <a:pt x="681" y="1268"/>
                    <a:pt x="719" y="1256"/>
                    <a:pt x="762" y="1239"/>
                  </a:cubicBezTo>
                  <a:cubicBezTo>
                    <a:pt x="810" y="1215"/>
                    <a:pt x="858" y="1180"/>
                    <a:pt x="893" y="1144"/>
                  </a:cubicBezTo>
                  <a:cubicBezTo>
                    <a:pt x="977" y="1072"/>
                    <a:pt x="1024" y="965"/>
                    <a:pt x="1060" y="870"/>
                  </a:cubicBezTo>
                  <a:cubicBezTo>
                    <a:pt x="1072" y="834"/>
                    <a:pt x="1084" y="810"/>
                    <a:pt x="1084" y="787"/>
                  </a:cubicBezTo>
                  <a:cubicBezTo>
                    <a:pt x="1084" y="751"/>
                    <a:pt x="1096" y="727"/>
                    <a:pt x="1096" y="691"/>
                  </a:cubicBezTo>
                  <a:cubicBezTo>
                    <a:pt x="1096" y="632"/>
                    <a:pt x="1084" y="572"/>
                    <a:pt x="1072" y="513"/>
                  </a:cubicBezTo>
                  <a:cubicBezTo>
                    <a:pt x="1060" y="465"/>
                    <a:pt x="1036" y="418"/>
                    <a:pt x="1012" y="358"/>
                  </a:cubicBezTo>
                  <a:cubicBezTo>
                    <a:pt x="977" y="310"/>
                    <a:pt x="953" y="263"/>
                    <a:pt x="905" y="227"/>
                  </a:cubicBezTo>
                  <a:cubicBezTo>
                    <a:pt x="869" y="179"/>
                    <a:pt x="834" y="144"/>
                    <a:pt x="798" y="120"/>
                  </a:cubicBezTo>
                  <a:cubicBezTo>
                    <a:pt x="750" y="84"/>
                    <a:pt x="691" y="48"/>
                    <a:pt x="643" y="37"/>
                  </a:cubicBezTo>
                  <a:cubicBezTo>
                    <a:pt x="584" y="13"/>
                    <a:pt x="536" y="1"/>
                    <a:pt x="4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18186" y="973598"/>
              <a:ext cx="39314" cy="47835"/>
            </a:xfrm>
            <a:custGeom>
              <a:avLst/>
              <a:gdLst/>
              <a:ahLst/>
              <a:cxnLst/>
              <a:rect l="l" t="t" r="r" b="b"/>
              <a:pathLst>
                <a:path w="549" h="668" extrusionOk="0">
                  <a:moveTo>
                    <a:pt x="263" y="250"/>
                  </a:moveTo>
                  <a:cubicBezTo>
                    <a:pt x="263" y="262"/>
                    <a:pt x="263" y="262"/>
                    <a:pt x="251" y="262"/>
                  </a:cubicBezTo>
                  <a:cubicBezTo>
                    <a:pt x="263" y="262"/>
                    <a:pt x="263" y="251"/>
                    <a:pt x="263" y="250"/>
                  </a:cubicBezTo>
                  <a:close/>
                  <a:moveTo>
                    <a:pt x="227" y="346"/>
                  </a:moveTo>
                  <a:cubicBezTo>
                    <a:pt x="227" y="358"/>
                    <a:pt x="227" y="369"/>
                    <a:pt x="251" y="381"/>
                  </a:cubicBezTo>
                  <a:cubicBezTo>
                    <a:pt x="263" y="405"/>
                    <a:pt x="299" y="405"/>
                    <a:pt x="322" y="405"/>
                  </a:cubicBezTo>
                  <a:cubicBezTo>
                    <a:pt x="310" y="405"/>
                    <a:pt x="310" y="417"/>
                    <a:pt x="310" y="429"/>
                  </a:cubicBezTo>
                  <a:cubicBezTo>
                    <a:pt x="310" y="429"/>
                    <a:pt x="299" y="429"/>
                    <a:pt x="299" y="441"/>
                  </a:cubicBezTo>
                  <a:lnTo>
                    <a:pt x="239" y="441"/>
                  </a:lnTo>
                  <a:cubicBezTo>
                    <a:pt x="239" y="441"/>
                    <a:pt x="227" y="429"/>
                    <a:pt x="227" y="429"/>
                  </a:cubicBezTo>
                  <a:cubicBezTo>
                    <a:pt x="227" y="429"/>
                    <a:pt x="227" y="429"/>
                    <a:pt x="227" y="417"/>
                  </a:cubicBezTo>
                  <a:cubicBezTo>
                    <a:pt x="215" y="417"/>
                    <a:pt x="215" y="405"/>
                    <a:pt x="215" y="405"/>
                  </a:cubicBezTo>
                  <a:cubicBezTo>
                    <a:pt x="215" y="393"/>
                    <a:pt x="215" y="381"/>
                    <a:pt x="215" y="381"/>
                  </a:cubicBezTo>
                  <a:cubicBezTo>
                    <a:pt x="215" y="369"/>
                    <a:pt x="215" y="358"/>
                    <a:pt x="227" y="346"/>
                  </a:cubicBezTo>
                  <a:close/>
                  <a:moveTo>
                    <a:pt x="251" y="0"/>
                  </a:moveTo>
                  <a:cubicBezTo>
                    <a:pt x="227" y="0"/>
                    <a:pt x="203" y="12"/>
                    <a:pt x="180" y="24"/>
                  </a:cubicBezTo>
                  <a:cubicBezTo>
                    <a:pt x="156" y="36"/>
                    <a:pt x="120" y="48"/>
                    <a:pt x="108" y="72"/>
                  </a:cubicBezTo>
                  <a:cubicBezTo>
                    <a:pt x="25" y="155"/>
                    <a:pt x="1" y="262"/>
                    <a:pt x="1" y="369"/>
                  </a:cubicBezTo>
                  <a:cubicBezTo>
                    <a:pt x="1" y="405"/>
                    <a:pt x="13" y="429"/>
                    <a:pt x="13" y="453"/>
                  </a:cubicBezTo>
                  <a:cubicBezTo>
                    <a:pt x="25" y="489"/>
                    <a:pt x="37" y="512"/>
                    <a:pt x="49" y="536"/>
                  </a:cubicBezTo>
                  <a:cubicBezTo>
                    <a:pt x="60" y="560"/>
                    <a:pt x="60" y="584"/>
                    <a:pt x="84" y="596"/>
                  </a:cubicBezTo>
                  <a:cubicBezTo>
                    <a:pt x="96" y="631"/>
                    <a:pt x="132" y="655"/>
                    <a:pt x="168" y="655"/>
                  </a:cubicBezTo>
                  <a:cubicBezTo>
                    <a:pt x="191" y="667"/>
                    <a:pt x="227" y="667"/>
                    <a:pt x="251" y="667"/>
                  </a:cubicBezTo>
                  <a:cubicBezTo>
                    <a:pt x="275" y="655"/>
                    <a:pt x="299" y="655"/>
                    <a:pt x="322" y="643"/>
                  </a:cubicBezTo>
                  <a:cubicBezTo>
                    <a:pt x="334" y="643"/>
                    <a:pt x="334" y="631"/>
                    <a:pt x="346" y="631"/>
                  </a:cubicBezTo>
                  <a:cubicBezTo>
                    <a:pt x="453" y="596"/>
                    <a:pt x="525" y="477"/>
                    <a:pt x="537" y="369"/>
                  </a:cubicBezTo>
                  <a:cubicBezTo>
                    <a:pt x="549" y="310"/>
                    <a:pt x="537" y="250"/>
                    <a:pt x="525" y="203"/>
                  </a:cubicBezTo>
                  <a:cubicBezTo>
                    <a:pt x="513" y="179"/>
                    <a:pt x="501" y="143"/>
                    <a:pt x="489" y="131"/>
                  </a:cubicBezTo>
                  <a:cubicBezTo>
                    <a:pt x="465" y="96"/>
                    <a:pt x="441" y="72"/>
                    <a:pt x="418" y="60"/>
                  </a:cubicBezTo>
                  <a:cubicBezTo>
                    <a:pt x="394" y="36"/>
                    <a:pt x="370" y="24"/>
                    <a:pt x="334" y="12"/>
                  </a:cubicBezTo>
                  <a:cubicBezTo>
                    <a:pt x="310" y="12"/>
                    <a:pt x="287" y="12"/>
                    <a:pt x="25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-92597" y="1019644"/>
              <a:ext cx="66526" cy="81922"/>
            </a:xfrm>
            <a:custGeom>
              <a:avLst/>
              <a:gdLst/>
              <a:ahLst/>
              <a:cxnLst/>
              <a:rect l="l" t="t" r="r" b="b"/>
              <a:pathLst>
                <a:path w="929" h="1144" extrusionOk="0">
                  <a:moveTo>
                    <a:pt x="560" y="143"/>
                  </a:moveTo>
                  <a:cubicBezTo>
                    <a:pt x="560" y="155"/>
                    <a:pt x="548" y="155"/>
                    <a:pt x="536" y="167"/>
                  </a:cubicBezTo>
                  <a:cubicBezTo>
                    <a:pt x="488" y="191"/>
                    <a:pt x="453" y="238"/>
                    <a:pt x="429" y="274"/>
                  </a:cubicBezTo>
                  <a:cubicBezTo>
                    <a:pt x="417" y="310"/>
                    <a:pt x="417" y="334"/>
                    <a:pt x="405" y="357"/>
                  </a:cubicBezTo>
                  <a:cubicBezTo>
                    <a:pt x="405" y="393"/>
                    <a:pt x="393" y="417"/>
                    <a:pt x="393" y="453"/>
                  </a:cubicBezTo>
                  <a:cubicBezTo>
                    <a:pt x="381" y="488"/>
                    <a:pt x="381" y="524"/>
                    <a:pt x="381" y="560"/>
                  </a:cubicBezTo>
                  <a:cubicBezTo>
                    <a:pt x="381" y="584"/>
                    <a:pt x="381" y="608"/>
                    <a:pt x="381" y="631"/>
                  </a:cubicBezTo>
                  <a:lnTo>
                    <a:pt x="381" y="691"/>
                  </a:lnTo>
                  <a:cubicBezTo>
                    <a:pt x="381" y="738"/>
                    <a:pt x="381" y="774"/>
                    <a:pt x="393" y="810"/>
                  </a:cubicBezTo>
                  <a:cubicBezTo>
                    <a:pt x="369" y="786"/>
                    <a:pt x="333" y="762"/>
                    <a:pt x="310" y="738"/>
                  </a:cubicBezTo>
                  <a:cubicBezTo>
                    <a:pt x="286" y="703"/>
                    <a:pt x="262" y="667"/>
                    <a:pt x="238" y="631"/>
                  </a:cubicBezTo>
                  <a:cubicBezTo>
                    <a:pt x="226" y="608"/>
                    <a:pt x="214" y="572"/>
                    <a:pt x="203" y="548"/>
                  </a:cubicBezTo>
                  <a:cubicBezTo>
                    <a:pt x="203" y="512"/>
                    <a:pt x="191" y="465"/>
                    <a:pt x="191" y="429"/>
                  </a:cubicBezTo>
                  <a:cubicBezTo>
                    <a:pt x="203" y="405"/>
                    <a:pt x="203" y="381"/>
                    <a:pt x="214" y="346"/>
                  </a:cubicBezTo>
                  <a:cubicBezTo>
                    <a:pt x="214" y="334"/>
                    <a:pt x="226" y="310"/>
                    <a:pt x="238" y="298"/>
                  </a:cubicBezTo>
                  <a:cubicBezTo>
                    <a:pt x="250" y="274"/>
                    <a:pt x="262" y="262"/>
                    <a:pt x="286" y="238"/>
                  </a:cubicBezTo>
                  <a:cubicBezTo>
                    <a:pt x="310" y="227"/>
                    <a:pt x="333" y="203"/>
                    <a:pt x="357" y="191"/>
                  </a:cubicBezTo>
                  <a:cubicBezTo>
                    <a:pt x="393" y="179"/>
                    <a:pt x="429" y="167"/>
                    <a:pt x="464" y="155"/>
                  </a:cubicBezTo>
                  <a:cubicBezTo>
                    <a:pt x="488" y="143"/>
                    <a:pt x="524" y="143"/>
                    <a:pt x="560" y="143"/>
                  </a:cubicBezTo>
                  <a:close/>
                  <a:moveTo>
                    <a:pt x="369" y="0"/>
                  </a:moveTo>
                  <a:cubicBezTo>
                    <a:pt x="310" y="12"/>
                    <a:pt x="274" y="36"/>
                    <a:pt x="226" y="60"/>
                  </a:cubicBezTo>
                  <a:cubicBezTo>
                    <a:pt x="155" y="107"/>
                    <a:pt x="95" y="179"/>
                    <a:pt x="60" y="262"/>
                  </a:cubicBezTo>
                  <a:cubicBezTo>
                    <a:pt x="24" y="346"/>
                    <a:pt x="0" y="441"/>
                    <a:pt x="0" y="536"/>
                  </a:cubicBezTo>
                  <a:cubicBezTo>
                    <a:pt x="0" y="584"/>
                    <a:pt x="0" y="631"/>
                    <a:pt x="12" y="679"/>
                  </a:cubicBezTo>
                  <a:cubicBezTo>
                    <a:pt x="24" y="727"/>
                    <a:pt x="36" y="774"/>
                    <a:pt x="48" y="822"/>
                  </a:cubicBezTo>
                  <a:cubicBezTo>
                    <a:pt x="95" y="905"/>
                    <a:pt x="155" y="965"/>
                    <a:pt x="226" y="1024"/>
                  </a:cubicBezTo>
                  <a:cubicBezTo>
                    <a:pt x="298" y="1072"/>
                    <a:pt x="381" y="1108"/>
                    <a:pt x="464" y="1131"/>
                  </a:cubicBezTo>
                  <a:cubicBezTo>
                    <a:pt x="512" y="1143"/>
                    <a:pt x="560" y="1143"/>
                    <a:pt x="607" y="1143"/>
                  </a:cubicBezTo>
                  <a:lnTo>
                    <a:pt x="703" y="1143"/>
                  </a:lnTo>
                  <a:cubicBezTo>
                    <a:pt x="726" y="1143"/>
                    <a:pt x="750" y="1131"/>
                    <a:pt x="774" y="1131"/>
                  </a:cubicBezTo>
                  <a:cubicBezTo>
                    <a:pt x="822" y="1119"/>
                    <a:pt x="869" y="1108"/>
                    <a:pt x="905" y="1072"/>
                  </a:cubicBezTo>
                  <a:cubicBezTo>
                    <a:pt x="917" y="1060"/>
                    <a:pt x="917" y="1036"/>
                    <a:pt x="917" y="1024"/>
                  </a:cubicBezTo>
                  <a:cubicBezTo>
                    <a:pt x="917" y="1000"/>
                    <a:pt x="905" y="977"/>
                    <a:pt x="893" y="977"/>
                  </a:cubicBezTo>
                  <a:cubicBezTo>
                    <a:pt x="881" y="965"/>
                    <a:pt x="869" y="953"/>
                    <a:pt x="845" y="953"/>
                  </a:cubicBezTo>
                  <a:cubicBezTo>
                    <a:pt x="834" y="941"/>
                    <a:pt x="822" y="941"/>
                    <a:pt x="810" y="941"/>
                  </a:cubicBezTo>
                  <a:lnTo>
                    <a:pt x="762" y="941"/>
                  </a:lnTo>
                  <a:cubicBezTo>
                    <a:pt x="703" y="941"/>
                    <a:pt x="631" y="929"/>
                    <a:pt x="572" y="905"/>
                  </a:cubicBezTo>
                  <a:cubicBezTo>
                    <a:pt x="548" y="893"/>
                    <a:pt x="536" y="893"/>
                    <a:pt x="512" y="881"/>
                  </a:cubicBezTo>
                  <a:cubicBezTo>
                    <a:pt x="524" y="869"/>
                    <a:pt x="524" y="869"/>
                    <a:pt x="536" y="858"/>
                  </a:cubicBezTo>
                  <a:cubicBezTo>
                    <a:pt x="548" y="834"/>
                    <a:pt x="548" y="810"/>
                    <a:pt x="536" y="798"/>
                  </a:cubicBezTo>
                  <a:cubicBezTo>
                    <a:pt x="536" y="786"/>
                    <a:pt x="536" y="786"/>
                    <a:pt x="536" y="786"/>
                  </a:cubicBezTo>
                  <a:cubicBezTo>
                    <a:pt x="524" y="750"/>
                    <a:pt x="524" y="715"/>
                    <a:pt x="524" y="679"/>
                  </a:cubicBezTo>
                  <a:cubicBezTo>
                    <a:pt x="524" y="655"/>
                    <a:pt x="524" y="643"/>
                    <a:pt x="524" y="619"/>
                  </a:cubicBezTo>
                  <a:cubicBezTo>
                    <a:pt x="524" y="596"/>
                    <a:pt x="536" y="572"/>
                    <a:pt x="536" y="536"/>
                  </a:cubicBezTo>
                  <a:cubicBezTo>
                    <a:pt x="536" y="477"/>
                    <a:pt x="548" y="417"/>
                    <a:pt x="560" y="357"/>
                  </a:cubicBezTo>
                  <a:cubicBezTo>
                    <a:pt x="572" y="346"/>
                    <a:pt x="572" y="334"/>
                    <a:pt x="584" y="310"/>
                  </a:cubicBezTo>
                  <a:cubicBezTo>
                    <a:pt x="584" y="310"/>
                    <a:pt x="595" y="298"/>
                    <a:pt x="595" y="298"/>
                  </a:cubicBezTo>
                  <a:cubicBezTo>
                    <a:pt x="607" y="298"/>
                    <a:pt x="607" y="298"/>
                    <a:pt x="607" y="286"/>
                  </a:cubicBezTo>
                  <a:lnTo>
                    <a:pt x="798" y="286"/>
                  </a:lnTo>
                  <a:cubicBezTo>
                    <a:pt x="834" y="286"/>
                    <a:pt x="857" y="286"/>
                    <a:pt x="881" y="262"/>
                  </a:cubicBezTo>
                  <a:cubicBezTo>
                    <a:pt x="905" y="250"/>
                    <a:pt x="929" y="215"/>
                    <a:pt x="929" y="191"/>
                  </a:cubicBezTo>
                  <a:cubicBezTo>
                    <a:pt x="917" y="167"/>
                    <a:pt x="917" y="143"/>
                    <a:pt x="893" y="119"/>
                  </a:cubicBezTo>
                  <a:cubicBezTo>
                    <a:pt x="857" y="84"/>
                    <a:pt x="810" y="60"/>
                    <a:pt x="762" y="48"/>
                  </a:cubicBezTo>
                  <a:cubicBezTo>
                    <a:pt x="714" y="24"/>
                    <a:pt x="655" y="12"/>
                    <a:pt x="607" y="12"/>
                  </a:cubicBezTo>
                  <a:cubicBezTo>
                    <a:pt x="572" y="0"/>
                    <a:pt x="536" y="0"/>
                    <a:pt x="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5"/>
            <p:cNvSpPr/>
            <p:nvPr/>
          </p:nvSpPr>
          <p:spPr>
            <a:xfrm>
              <a:off x="-42326" y="1026447"/>
              <a:ext cx="34158" cy="60081"/>
            </a:xfrm>
            <a:custGeom>
              <a:avLst/>
              <a:gdLst/>
              <a:ahLst/>
              <a:cxnLst/>
              <a:rect l="l" t="t" r="r" b="b"/>
              <a:pathLst>
                <a:path w="477" h="839" extrusionOk="0">
                  <a:moveTo>
                    <a:pt x="155" y="1"/>
                  </a:moveTo>
                  <a:cubicBezTo>
                    <a:pt x="143" y="1"/>
                    <a:pt x="132" y="1"/>
                    <a:pt x="120" y="12"/>
                  </a:cubicBezTo>
                  <a:cubicBezTo>
                    <a:pt x="96" y="12"/>
                    <a:pt x="72" y="24"/>
                    <a:pt x="48" y="48"/>
                  </a:cubicBezTo>
                  <a:cubicBezTo>
                    <a:pt x="12" y="72"/>
                    <a:pt x="1" y="108"/>
                    <a:pt x="24" y="143"/>
                  </a:cubicBezTo>
                  <a:cubicBezTo>
                    <a:pt x="40" y="166"/>
                    <a:pt x="65" y="180"/>
                    <a:pt x="91" y="180"/>
                  </a:cubicBezTo>
                  <a:cubicBezTo>
                    <a:pt x="105" y="180"/>
                    <a:pt x="119" y="176"/>
                    <a:pt x="132" y="167"/>
                  </a:cubicBezTo>
                  <a:cubicBezTo>
                    <a:pt x="132" y="167"/>
                    <a:pt x="132" y="155"/>
                    <a:pt x="132" y="155"/>
                  </a:cubicBezTo>
                  <a:lnTo>
                    <a:pt x="167" y="155"/>
                  </a:lnTo>
                  <a:cubicBezTo>
                    <a:pt x="179" y="155"/>
                    <a:pt x="203" y="167"/>
                    <a:pt x="215" y="179"/>
                  </a:cubicBezTo>
                  <a:cubicBezTo>
                    <a:pt x="239" y="191"/>
                    <a:pt x="251" y="203"/>
                    <a:pt x="274" y="227"/>
                  </a:cubicBezTo>
                  <a:cubicBezTo>
                    <a:pt x="286" y="239"/>
                    <a:pt x="298" y="262"/>
                    <a:pt x="310" y="274"/>
                  </a:cubicBezTo>
                  <a:cubicBezTo>
                    <a:pt x="322" y="298"/>
                    <a:pt x="322" y="322"/>
                    <a:pt x="334" y="346"/>
                  </a:cubicBezTo>
                  <a:cubicBezTo>
                    <a:pt x="334" y="358"/>
                    <a:pt x="334" y="382"/>
                    <a:pt x="334" y="405"/>
                  </a:cubicBezTo>
                  <a:cubicBezTo>
                    <a:pt x="334" y="441"/>
                    <a:pt x="322" y="477"/>
                    <a:pt x="310" y="501"/>
                  </a:cubicBezTo>
                  <a:cubicBezTo>
                    <a:pt x="286" y="572"/>
                    <a:pt x="251" y="632"/>
                    <a:pt x="215" y="691"/>
                  </a:cubicBezTo>
                  <a:cubicBezTo>
                    <a:pt x="215" y="703"/>
                    <a:pt x="203" y="715"/>
                    <a:pt x="203" y="715"/>
                  </a:cubicBezTo>
                  <a:cubicBezTo>
                    <a:pt x="191" y="739"/>
                    <a:pt x="179" y="751"/>
                    <a:pt x="179" y="774"/>
                  </a:cubicBezTo>
                  <a:cubicBezTo>
                    <a:pt x="179" y="786"/>
                    <a:pt x="191" y="810"/>
                    <a:pt x="203" y="822"/>
                  </a:cubicBezTo>
                  <a:cubicBezTo>
                    <a:pt x="220" y="830"/>
                    <a:pt x="231" y="839"/>
                    <a:pt x="244" y="839"/>
                  </a:cubicBezTo>
                  <a:cubicBezTo>
                    <a:pt x="250" y="839"/>
                    <a:pt x="256" y="837"/>
                    <a:pt x="263" y="834"/>
                  </a:cubicBezTo>
                  <a:cubicBezTo>
                    <a:pt x="274" y="834"/>
                    <a:pt x="298" y="834"/>
                    <a:pt x="310" y="810"/>
                  </a:cubicBezTo>
                  <a:cubicBezTo>
                    <a:pt x="346" y="774"/>
                    <a:pt x="370" y="727"/>
                    <a:pt x="393" y="679"/>
                  </a:cubicBezTo>
                  <a:cubicBezTo>
                    <a:pt x="417" y="643"/>
                    <a:pt x="429" y="596"/>
                    <a:pt x="453" y="560"/>
                  </a:cubicBezTo>
                  <a:cubicBezTo>
                    <a:pt x="453" y="524"/>
                    <a:pt x="465" y="501"/>
                    <a:pt x="465" y="477"/>
                  </a:cubicBezTo>
                  <a:cubicBezTo>
                    <a:pt x="477" y="441"/>
                    <a:pt x="477" y="417"/>
                    <a:pt x="477" y="382"/>
                  </a:cubicBezTo>
                  <a:cubicBezTo>
                    <a:pt x="477" y="334"/>
                    <a:pt x="465" y="274"/>
                    <a:pt x="441" y="227"/>
                  </a:cubicBezTo>
                  <a:cubicBezTo>
                    <a:pt x="417" y="179"/>
                    <a:pt x="382" y="143"/>
                    <a:pt x="346" y="96"/>
                  </a:cubicBezTo>
                  <a:cubicBezTo>
                    <a:pt x="310" y="60"/>
                    <a:pt x="263" y="24"/>
                    <a:pt x="203" y="12"/>
                  </a:cubicBezTo>
                  <a:cubicBezTo>
                    <a:pt x="191" y="1"/>
                    <a:pt x="179" y="1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5"/>
            <p:cNvSpPr/>
            <p:nvPr/>
          </p:nvSpPr>
          <p:spPr>
            <a:xfrm>
              <a:off x="-95175" y="1004248"/>
              <a:ext cx="90443" cy="100684"/>
            </a:xfrm>
            <a:custGeom>
              <a:avLst/>
              <a:gdLst/>
              <a:ahLst/>
              <a:cxnLst/>
              <a:rect l="l" t="t" r="r" b="b"/>
              <a:pathLst>
                <a:path w="1263" h="1406" extrusionOk="0">
                  <a:moveTo>
                    <a:pt x="655" y="1"/>
                  </a:moveTo>
                  <a:cubicBezTo>
                    <a:pt x="596" y="1"/>
                    <a:pt x="536" y="25"/>
                    <a:pt x="489" y="37"/>
                  </a:cubicBezTo>
                  <a:cubicBezTo>
                    <a:pt x="429" y="49"/>
                    <a:pt x="381" y="72"/>
                    <a:pt x="334" y="108"/>
                  </a:cubicBezTo>
                  <a:cubicBezTo>
                    <a:pt x="262" y="156"/>
                    <a:pt x="203" y="215"/>
                    <a:pt x="155" y="275"/>
                  </a:cubicBezTo>
                  <a:cubicBezTo>
                    <a:pt x="131" y="299"/>
                    <a:pt x="119" y="311"/>
                    <a:pt x="108" y="322"/>
                  </a:cubicBezTo>
                  <a:cubicBezTo>
                    <a:pt x="72" y="358"/>
                    <a:pt x="48" y="406"/>
                    <a:pt x="24" y="465"/>
                  </a:cubicBezTo>
                  <a:cubicBezTo>
                    <a:pt x="12" y="489"/>
                    <a:pt x="0" y="513"/>
                    <a:pt x="0" y="537"/>
                  </a:cubicBezTo>
                  <a:cubicBezTo>
                    <a:pt x="0" y="572"/>
                    <a:pt x="0" y="608"/>
                    <a:pt x="0" y="644"/>
                  </a:cubicBezTo>
                  <a:cubicBezTo>
                    <a:pt x="12" y="668"/>
                    <a:pt x="12" y="692"/>
                    <a:pt x="24" y="727"/>
                  </a:cubicBezTo>
                  <a:cubicBezTo>
                    <a:pt x="24" y="739"/>
                    <a:pt x="36" y="763"/>
                    <a:pt x="48" y="787"/>
                  </a:cubicBezTo>
                  <a:cubicBezTo>
                    <a:pt x="60" y="823"/>
                    <a:pt x="72" y="870"/>
                    <a:pt x="84" y="906"/>
                  </a:cubicBezTo>
                  <a:cubicBezTo>
                    <a:pt x="96" y="930"/>
                    <a:pt x="108" y="942"/>
                    <a:pt x="108" y="965"/>
                  </a:cubicBezTo>
                  <a:cubicBezTo>
                    <a:pt x="119" y="977"/>
                    <a:pt x="131" y="1001"/>
                    <a:pt x="143" y="1013"/>
                  </a:cubicBezTo>
                  <a:cubicBezTo>
                    <a:pt x="155" y="1025"/>
                    <a:pt x="155" y="1025"/>
                    <a:pt x="167" y="1037"/>
                  </a:cubicBezTo>
                  <a:cubicBezTo>
                    <a:pt x="183" y="1037"/>
                    <a:pt x="199" y="1042"/>
                    <a:pt x="211" y="1042"/>
                  </a:cubicBezTo>
                  <a:cubicBezTo>
                    <a:pt x="217" y="1042"/>
                    <a:pt x="223" y="1041"/>
                    <a:pt x="227" y="1037"/>
                  </a:cubicBezTo>
                  <a:cubicBezTo>
                    <a:pt x="262" y="1025"/>
                    <a:pt x="286" y="977"/>
                    <a:pt x="274" y="942"/>
                  </a:cubicBezTo>
                  <a:cubicBezTo>
                    <a:pt x="262" y="906"/>
                    <a:pt x="239" y="870"/>
                    <a:pt x="227" y="834"/>
                  </a:cubicBezTo>
                  <a:cubicBezTo>
                    <a:pt x="215" y="799"/>
                    <a:pt x="203" y="775"/>
                    <a:pt x="191" y="751"/>
                  </a:cubicBezTo>
                  <a:cubicBezTo>
                    <a:pt x="191" y="739"/>
                    <a:pt x="179" y="727"/>
                    <a:pt x="179" y="715"/>
                  </a:cubicBezTo>
                  <a:cubicBezTo>
                    <a:pt x="167" y="680"/>
                    <a:pt x="167" y="656"/>
                    <a:pt x="167" y="632"/>
                  </a:cubicBezTo>
                  <a:cubicBezTo>
                    <a:pt x="179" y="584"/>
                    <a:pt x="191" y="537"/>
                    <a:pt x="203" y="489"/>
                  </a:cubicBezTo>
                  <a:cubicBezTo>
                    <a:pt x="215" y="453"/>
                    <a:pt x="227" y="418"/>
                    <a:pt x="250" y="382"/>
                  </a:cubicBezTo>
                  <a:cubicBezTo>
                    <a:pt x="274" y="370"/>
                    <a:pt x="298" y="346"/>
                    <a:pt x="322" y="334"/>
                  </a:cubicBezTo>
                  <a:cubicBezTo>
                    <a:pt x="346" y="322"/>
                    <a:pt x="369" y="311"/>
                    <a:pt x="405" y="311"/>
                  </a:cubicBezTo>
                  <a:cubicBezTo>
                    <a:pt x="429" y="299"/>
                    <a:pt x="441" y="299"/>
                    <a:pt x="465" y="299"/>
                  </a:cubicBezTo>
                  <a:cubicBezTo>
                    <a:pt x="489" y="299"/>
                    <a:pt x="512" y="311"/>
                    <a:pt x="536" y="311"/>
                  </a:cubicBezTo>
                  <a:lnTo>
                    <a:pt x="524" y="311"/>
                  </a:lnTo>
                  <a:cubicBezTo>
                    <a:pt x="540" y="311"/>
                    <a:pt x="551" y="316"/>
                    <a:pt x="563" y="316"/>
                  </a:cubicBezTo>
                  <a:cubicBezTo>
                    <a:pt x="569" y="316"/>
                    <a:pt x="576" y="315"/>
                    <a:pt x="584" y="311"/>
                  </a:cubicBezTo>
                  <a:cubicBezTo>
                    <a:pt x="596" y="311"/>
                    <a:pt x="620" y="287"/>
                    <a:pt x="620" y="275"/>
                  </a:cubicBezTo>
                  <a:cubicBezTo>
                    <a:pt x="631" y="263"/>
                    <a:pt x="631" y="239"/>
                    <a:pt x="620" y="215"/>
                  </a:cubicBezTo>
                  <a:cubicBezTo>
                    <a:pt x="620" y="203"/>
                    <a:pt x="608" y="180"/>
                    <a:pt x="584" y="180"/>
                  </a:cubicBezTo>
                  <a:cubicBezTo>
                    <a:pt x="572" y="180"/>
                    <a:pt x="560" y="168"/>
                    <a:pt x="548" y="168"/>
                  </a:cubicBezTo>
                  <a:cubicBezTo>
                    <a:pt x="560" y="168"/>
                    <a:pt x="560" y="168"/>
                    <a:pt x="572" y="156"/>
                  </a:cubicBezTo>
                  <a:cubicBezTo>
                    <a:pt x="596" y="156"/>
                    <a:pt x="625" y="150"/>
                    <a:pt x="652" y="150"/>
                  </a:cubicBezTo>
                  <a:cubicBezTo>
                    <a:pt x="666" y="150"/>
                    <a:pt x="679" y="152"/>
                    <a:pt x="691" y="156"/>
                  </a:cubicBezTo>
                  <a:cubicBezTo>
                    <a:pt x="750" y="156"/>
                    <a:pt x="798" y="168"/>
                    <a:pt x="846" y="180"/>
                  </a:cubicBezTo>
                  <a:cubicBezTo>
                    <a:pt x="881" y="191"/>
                    <a:pt x="917" y="215"/>
                    <a:pt x="953" y="227"/>
                  </a:cubicBezTo>
                  <a:cubicBezTo>
                    <a:pt x="977" y="251"/>
                    <a:pt x="1012" y="275"/>
                    <a:pt x="1036" y="299"/>
                  </a:cubicBezTo>
                  <a:cubicBezTo>
                    <a:pt x="1048" y="311"/>
                    <a:pt x="1060" y="334"/>
                    <a:pt x="1072" y="358"/>
                  </a:cubicBezTo>
                  <a:cubicBezTo>
                    <a:pt x="1084" y="382"/>
                    <a:pt x="1084" y="406"/>
                    <a:pt x="1096" y="430"/>
                  </a:cubicBezTo>
                  <a:cubicBezTo>
                    <a:pt x="1108" y="477"/>
                    <a:pt x="1108" y="525"/>
                    <a:pt x="1108" y="572"/>
                  </a:cubicBezTo>
                  <a:cubicBezTo>
                    <a:pt x="1096" y="644"/>
                    <a:pt x="1084" y="703"/>
                    <a:pt x="1072" y="775"/>
                  </a:cubicBezTo>
                  <a:cubicBezTo>
                    <a:pt x="1060" y="811"/>
                    <a:pt x="1048" y="846"/>
                    <a:pt x="1036" y="882"/>
                  </a:cubicBezTo>
                  <a:cubicBezTo>
                    <a:pt x="1012" y="942"/>
                    <a:pt x="1001" y="989"/>
                    <a:pt x="965" y="1037"/>
                  </a:cubicBezTo>
                  <a:cubicBezTo>
                    <a:pt x="953" y="1061"/>
                    <a:pt x="929" y="1084"/>
                    <a:pt x="905" y="1108"/>
                  </a:cubicBezTo>
                  <a:cubicBezTo>
                    <a:pt x="870" y="1144"/>
                    <a:pt x="834" y="1168"/>
                    <a:pt x="798" y="1180"/>
                  </a:cubicBezTo>
                  <a:cubicBezTo>
                    <a:pt x="750" y="1215"/>
                    <a:pt x="691" y="1227"/>
                    <a:pt x="643" y="1239"/>
                  </a:cubicBezTo>
                  <a:cubicBezTo>
                    <a:pt x="620" y="1251"/>
                    <a:pt x="596" y="1251"/>
                    <a:pt x="584" y="1251"/>
                  </a:cubicBezTo>
                  <a:lnTo>
                    <a:pt x="560" y="1251"/>
                  </a:lnTo>
                  <a:cubicBezTo>
                    <a:pt x="560" y="1239"/>
                    <a:pt x="560" y="1239"/>
                    <a:pt x="548" y="1239"/>
                  </a:cubicBezTo>
                  <a:cubicBezTo>
                    <a:pt x="540" y="1239"/>
                    <a:pt x="527" y="1234"/>
                    <a:pt x="512" y="1234"/>
                  </a:cubicBezTo>
                  <a:cubicBezTo>
                    <a:pt x="504" y="1234"/>
                    <a:pt x="496" y="1235"/>
                    <a:pt x="489" y="1239"/>
                  </a:cubicBezTo>
                  <a:cubicBezTo>
                    <a:pt x="477" y="1251"/>
                    <a:pt x="453" y="1263"/>
                    <a:pt x="453" y="1275"/>
                  </a:cubicBezTo>
                  <a:cubicBezTo>
                    <a:pt x="441" y="1299"/>
                    <a:pt x="441" y="1323"/>
                    <a:pt x="441" y="1334"/>
                  </a:cubicBezTo>
                  <a:cubicBezTo>
                    <a:pt x="453" y="1358"/>
                    <a:pt x="465" y="1370"/>
                    <a:pt x="489" y="1382"/>
                  </a:cubicBezTo>
                  <a:cubicBezTo>
                    <a:pt x="512" y="1394"/>
                    <a:pt x="536" y="1394"/>
                    <a:pt x="560" y="1406"/>
                  </a:cubicBezTo>
                  <a:cubicBezTo>
                    <a:pt x="584" y="1406"/>
                    <a:pt x="620" y="1406"/>
                    <a:pt x="643" y="1394"/>
                  </a:cubicBezTo>
                  <a:cubicBezTo>
                    <a:pt x="703" y="1394"/>
                    <a:pt x="762" y="1370"/>
                    <a:pt x="810" y="1346"/>
                  </a:cubicBezTo>
                  <a:cubicBezTo>
                    <a:pt x="917" y="1299"/>
                    <a:pt x="1012" y="1239"/>
                    <a:pt x="1072" y="1144"/>
                  </a:cubicBezTo>
                  <a:cubicBezTo>
                    <a:pt x="1108" y="1096"/>
                    <a:pt x="1131" y="1049"/>
                    <a:pt x="1155" y="1001"/>
                  </a:cubicBezTo>
                  <a:cubicBezTo>
                    <a:pt x="1167" y="965"/>
                    <a:pt x="1179" y="918"/>
                    <a:pt x="1191" y="870"/>
                  </a:cubicBezTo>
                  <a:cubicBezTo>
                    <a:pt x="1215" y="811"/>
                    <a:pt x="1239" y="739"/>
                    <a:pt x="1251" y="668"/>
                  </a:cubicBezTo>
                  <a:cubicBezTo>
                    <a:pt x="1262" y="549"/>
                    <a:pt x="1262" y="442"/>
                    <a:pt x="1227" y="334"/>
                  </a:cubicBezTo>
                  <a:cubicBezTo>
                    <a:pt x="1179" y="227"/>
                    <a:pt x="1096" y="144"/>
                    <a:pt x="989" y="84"/>
                  </a:cubicBezTo>
                  <a:cubicBezTo>
                    <a:pt x="941" y="61"/>
                    <a:pt x="893" y="37"/>
                    <a:pt x="834" y="25"/>
                  </a:cubicBezTo>
                  <a:cubicBezTo>
                    <a:pt x="774" y="13"/>
                    <a:pt x="727" y="1"/>
                    <a:pt x="6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5"/>
            <p:cNvSpPr/>
            <p:nvPr/>
          </p:nvSpPr>
          <p:spPr>
            <a:xfrm>
              <a:off x="13960" y="966795"/>
              <a:ext cx="58004" cy="60582"/>
            </a:xfrm>
            <a:custGeom>
              <a:avLst/>
              <a:gdLst/>
              <a:ahLst/>
              <a:cxnLst/>
              <a:rect l="l" t="t" r="r" b="b"/>
              <a:pathLst>
                <a:path w="810" h="846" extrusionOk="0">
                  <a:moveTo>
                    <a:pt x="429" y="155"/>
                  </a:moveTo>
                  <a:cubicBezTo>
                    <a:pt x="441" y="167"/>
                    <a:pt x="453" y="167"/>
                    <a:pt x="465" y="167"/>
                  </a:cubicBezTo>
                  <a:cubicBezTo>
                    <a:pt x="489" y="179"/>
                    <a:pt x="512" y="191"/>
                    <a:pt x="536" y="203"/>
                  </a:cubicBezTo>
                  <a:cubicBezTo>
                    <a:pt x="560" y="214"/>
                    <a:pt x="584" y="238"/>
                    <a:pt x="596" y="250"/>
                  </a:cubicBezTo>
                  <a:cubicBezTo>
                    <a:pt x="608" y="274"/>
                    <a:pt x="620" y="286"/>
                    <a:pt x="631" y="298"/>
                  </a:cubicBezTo>
                  <a:cubicBezTo>
                    <a:pt x="643" y="322"/>
                    <a:pt x="655" y="345"/>
                    <a:pt x="655" y="369"/>
                  </a:cubicBezTo>
                  <a:cubicBezTo>
                    <a:pt x="667" y="405"/>
                    <a:pt x="667" y="441"/>
                    <a:pt x="667" y="464"/>
                  </a:cubicBezTo>
                  <a:cubicBezTo>
                    <a:pt x="667" y="488"/>
                    <a:pt x="655" y="500"/>
                    <a:pt x="655" y="512"/>
                  </a:cubicBezTo>
                  <a:cubicBezTo>
                    <a:pt x="655" y="536"/>
                    <a:pt x="643" y="548"/>
                    <a:pt x="631" y="572"/>
                  </a:cubicBezTo>
                  <a:cubicBezTo>
                    <a:pt x="620" y="584"/>
                    <a:pt x="608" y="607"/>
                    <a:pt x="596" y="619"/>
                  </a:cubicBezTo>
                  <a:cubicBezTo>
                    <a:pt x="572" y="631"/>
                    <a:pt x="548" y="655"/>
                    <a:pt x="524" y="667"/>
                  </a:cubicBezTo>
                  <a:cubicBezTo>
                    <a:pt x="500" y="679"/>
                    <a:pt x="477" y="691"/>
                    <a:pt x="453" y="691"/>
                  </a:cubicBezTo>
                  <a:cubicBezTo>
                    <a:pt x="429" y="691"/>
                    <a:pt x="393" y="703"/>
                    <a:pt x="369" y="703"/>
                  </a:cubicBezTo>
                  <a:cubicBezTo>
                    <a:pt x="346" y="691"/>
                    <a:pt x="334" y="691"/>
                    <a:pt x="310" y="691"/>
                  </a:cubicBezTo>
                  <a:cubicBezTo>
                    <a:pt x="286" y="679"/>
                    <a:pt x="274" y="667"/>
                    <a:pt x="262" y="667"/>
                  </a:cubicBezTo>
                  <a:cubicBezTo>
                    <a:pt x="239" y="643"/>
                    <a:pt x="215" y="631"/>
                    <a:pt x="203" y="619"/>
                  </a:cubicBezTo>
                  <a:cubicBezTo>
                    <a:pt x="191" y="607"/>
                    <a:pt x="179" y="584"/>
                    <a:pt x="179" y="572"/>
                  </a:cubicBezTo>
                  <a:cubicBezTo>
                    <a:pt x="167" y="560"/>
                    <a:pt x="167" y="536"/>
                    <a:pt x="155" y="524"/>
                  </a:cubicBezTo>
                  <a:cubicBezTo>
                    <a:pt x="155" y="488"/>
                    <a:pt x="143" y="464"/>
                    <a:pt x="155" y="429"/>
                  </a:cubicBezTo>
                  <a:cubicBezTo>
                    <a:pt x="155" y="417"/>
                    <a:pt x="155" y="393"/>
                    <a:pt x="167" y="369"/>
                  </a:cubicBezTo>
                  <a:cubicBezTo>
                    <a:pt x="167" y="345"/>
                    <a:pt x="179" y="322"/>
                    <a:pt x="191" y="310"/>
                  </a:cubicBezTo>
                  <a:cubicBezTo>
                    <a:pt x="203" y="286"/>
                    <a:pt x="215" y="274"/>
                    <a:pt x="227" y="262"/>
                  </a:cubicBezTo>
                  <a:lnTo>
                    <a:pt x="239" y="262"/>
                  </a:lnTo>
                  <a:cubicBezTo>
                    <a:pt x="262" y="262"/>
                    <a:pt x="286" y="250"/>
                    <a:pt x="298" y="238"/>
                  </a:cubicBezTo>
                  <a:cubicBezTo>
                    <a:pt x="310" y="226"/>
                    <a:pt x="310" y="214"/>
                    <a:pt x="322" y="214"/>
                  </a:cubicBezTo>
                  <a:cubicBezTo>
                    <a:pt x="322" y="203"/>
                    <a:pt x="334" y="203"/>
                    <a:pt x="346" y="191"/>
                  </a:cubicBezTo>
                  <a:lnTo>
                    <a:pt x="358" y="191"/>
                  </a:lnTo>
                  <a:cubicBezTo>
                    <a:pt x="369" y="179"/>
                    <a:pt x="381" y="179"/>
                    <a:pt x="381" y="167"/>
                  </a:cubicBezTo>
                  <a:lnTo>
                    <a:pt x="405" y="167"/>
                  </a:lnTo>
                  <a:cubicBezTo>
                    <a:pt x="405" y="155"/>
                    <a:pt x="417" y="155"/>
                    <a:pt x="429" y="155"/>
                  </a:cubicBezTo>
                  <a:close/>
                  <a:moveTo>
                    <a:pt x="417" y="0"/>
                  </a:moveTo>
                  <a:cubicBezTo>
                    <a:pt x="405" y="0"/>
                    <a:pt x="393" y="12"/>
                    <a:pt x="369" y="12"/>
                  </a:cubicBezTo>
                  <a:cubicBezTo>
                    <a:pt x="358" y="12"/>
                    <a:pt x="346" y="12"/>
                    <a:pt x="334" y="24"/>
                  </a:cubicBezTo>
                  <a:cubicBezTo>
                    <a:pt x="310" y="24"/>
                    <a:pt x="298" y="36"/>
                    <a:pt x="286" y="48"/>
                  </a:cubicBezTo>
                  <a:cubicBezTo>
                    <a:pt x="262" y="60"/>
                    <a:pt x="239" y="83"/>
                    <a:pt x="215" y="95"/>
                  </a:cubicBezTo>
                  <a:cubicBezTo>
                    <a:pt x="203" y="107"/>
                    <a:pt x="191" y="119"/>
                    <a:pt x="179" y="119"/>
                  </a:cubicBezTo>
                  <a:cubicBezTo>
                    <a:pt x="131" y="155"/>
                    <a:pt x="84" y="203"/>
                    <a:pt x="60" y="262"/>
                  </a:cubicBezTo>
                  <a:cubicBezTo>
                    <a:pt x="36" y="298"/>
                    <a:pt x="12" y="357"/>
                    <a:pt x="12" y="405"/>
                  </a:cubicBezTo>
                  <a:cubicBezTo>
                    <a:pt x="0" y="464"/>
                    <a:pt x="12" y="524"/>
                    <a:pt x="24" y="584"/>
                  </a:cubicBezTo>
                  <a:cubicBezTo>
                    <a:pt x="48" y="679"/>
                    <a:pt x="131" y="762"/>
                    <a:pt x="227" y="810"/>
                  </a:cubicBezTo>
                  <a:cubicBezTo>
                    <a:pt x="274" y="834"/>
                    <a:pt x="334" y="845"/>
                    <a:pt x="381" y="845"/>
                  </a:cubicBezTo>
                  <a:cubicBezTo>
                    <a:pt x="441" y="845"/>
                    <a:pt x="500" y="834"/>
                    <a:pt x="560" y="810"/>
                  </a:cubicBezTo>
                  <a:cubicBezTo>
                    <a:pt x="608" y="786"/>
                    <a:pt x="655" y="762"/>
                    <a:pt x="691" y="726"/>
                  </a:cubicBezTo>
                  <a:cubicBezTo>
                    <a:pt x="739" y="691"/>
                    <a:pt x="762" y="643"/>
                    <a:pt x="786" y="595"/>
                  </a:cubicBezTo>
                  <a:cubicBezTo>
                    <a:pt x="810" y="536"/>
                    <a:pt x="810" y="488"/>
                    <a:pt x="810" y="429"/>
                  </a:cubicBezTo>
                  <a:cubicBezTo>
                    <a:pt x="810" y="405"/>
                    <a:pt x="810" y="381"/>
                    <a:pt x="810" y="345"/>
                  </a:cubicBezTo>
                  <a:cubicBezTo>
                    <a:pt x="798" y="322"/>
                    <a:pt x="786" y="286"/>
                    <a:pt x="774" y="250"/>
                  </a:cubicBezTo>
                  <a:cubicBezTo>
                    <a:pt x="727" y="155"/>
                    <a:pt x="631" y="72"/>
                    <a:pt x="536" y="24"/>
                  </a:cubicBezTo>
                  <a:cubicBezTo>
                    <a:pt x="500" y="12"/>
                    <a:pt x="465" y="0"/>
                    <a:pt x="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5"/>
            <p:cNvSpPr/>
            <p:nvPr/>
          </p:nvSpPr>
          <p:spPr>
            <a:xfrm>
              <a:off x="563863" y="863604"/>
              <a:ext cx="50413" cy="52060"/>
            </a:xfrm>
            <a:custGeom>
              <a:avLst/>
              <a:gdLst/>
              <a:ahLst/>
              <a:cxnLst/>
              <a:rect l="l" t="t" r="r" b="b"/>
              <a:pathLst>
                <a:path w="704" h="727" extrusionOk="0">
                  <a:moveTo>
                    <a:pt x="346" y="239"/>
                  </a:moveTo>
                  <a:cubicBezTo>
                    <a:pt x="358" y="239"/>
                    <a:pt x="370" y="239"/>
                    <a:pt x="370" y="250"/>
                  </a:cubicBezTo>
                  <a:lnTo>
                    <a:pt x="382" y="250"/>
                  </a:lnTo>
                  <a:cubicBezTo>
                    <a:pt x="382" y="250"/>
                    <a:pt x="382" y="250"/>
                    <a:pt x="394" y="262"/>
                  </a:cubicBezTo>
                  <a:cubicBezTo>
                    <a:pt x="370" y="274"/>
                    <a:pt x="346" y="298"/>
                    <a:pt x="334" y="322"/>
                  </a:cubicBezTo>
                  <a:cubicBezTo>
                    <a:pt x="322" y="346"/>
                    <a:pt x="310" y="370"/>
                    <a:pt x="299" y="405"/>
                  </a:cubicBezTo>
                  <a:cubicBezTo>
                    <a:pt x="287" y="429"/>
                    <a:pt x="287" y="465"/>
                    <a:pt x="287" y="489"/>
                  </a:cubicBezTo>
                  <a:lnTo>
                    <a:pt x="287" y="501"/>
                  </a:lnTo>
                  <a:lnTo>
                    <a:pt x="275" y="501"/>
                  </a:lnTo>
                  <a:cubicBezTo>
                    <a:pt x="275" y="489"/>
                    <a:pt x="275" y="489"/>
                    <a:pt x="275" y="489"/>
                  </a:cubicBezTo>
                  <a:cubicBezTo>
                    <a:pt x="275" y="489"/>
                    <a:pt x="263" y="477"/>
                    <a:pt x="263" y="465"/>
                  </a:cubicBezTo>
                  <a:cubicBezTo>
                    <a:pt x="263" y="453"/>
                    <a:pt x="263" y="441"/>
                    <a:pt x="263" y="429"/>
                  </a:cubicBezTo>
                  <a:cubicBezTo>
                    <a:pt x="263" y="405"/>
                    <a:pt x="275" y="381"/>
                    <a:pt x="275" y="358"/>
                  </a:cubicBezTo>
                  <a:cubicBezTo>
                    <a:pt x="299" y="310"/>
                    <a:pt x="310" y="274"/>
                    <a:pt x="334" y="239"/>
                  </a:cubicBezTo>
                  <a:close/>
                  <a:moveTo>
                    <a:pt x="346" y="0"/>
                  </a:moveTo>
                  <a:cubicBezTo>
                    <a:pt x="334" y="0"/>
                    <a:pt x="310" y="0"/>
                    <a:pt x="287" y="12"/>
                  </a:cubicBezTo>
                  <a:cubicBezTo>
                    <a:pt x="251" y="12"/>
                    <a:pt x="227" y="24"/>
                    <a:pt x="203" y="36"/>
                  </a:cubicBezTo>
                  <a:cubicBezTo>
                    <a:pt x="168" y="60"/>
                    <a:pt x="144" y="72"/>
                    <a:pt x="132" y="96"/>
                  </a:cubicBezTo>
                  <a:cubicBezTo>
                    <a:pt x="108" y="120"/>
                    <a:pt x="84" y="143"/>
                    <a:pt x="60" y="179"/>
                  </a:cubicBezTo>
                  <a:cubicBezTo>
                    <a:pt x="49" y="203"/>
                    <a:pt x="37" y="227"/>
                    <a:pt x="25" y="262"/>
                  </a:cubicBezTo>
                  <a:cubicBezTo>
                    <a:pt x="25" y="286"/>
                    <a:pt x="13" y="310"/>
                    <a:pt x="13" y="334"/>
                  </a:cubicBezTo>
                  <a:cubicBezTo>
                    <a:pt x="1" y="405"/>
                    <a:pt x="13" y="465"/>
                    <a:pt x="37" y="524"/>
                  </a:cubicBezTo>
                  <a:cubicBezTo>
                    <a:pt x="49" y="584"/>
                    <a:pt x="96" y="631"/>
                    <a:pt x="132" y="667"/>
                  </a:cubicBezTo>
                  <a:cubicBezTo>
                    <a:pt x="156" y="691"/>
                    <a:pt x="191" y="703"/>
                    <a:pt x="215" y="715"/>
                  </a:cubicBezTo>
                  <a:cubicBezTo>
                    <a:pt x="227" y="715"/>
                    <a:pt x="251" y="727"/>
                    <a:pt x="263" y="727"/>
                  </a:cubicBezTo>
                  <a:lnTo>
                    <a:pt x="322" y="727"/>
                  </a:lnTo>
                  <a:cubicBezTo>
                    <a:pt x="358" y="727"/>
                    <a:pt x="394" y="727"/>
                    <a:pt x="418" y="715"/>
                  </a:cubicBezTo>
                  <a:cubicBezTo>
                    <a:pt x="453" y="703"/>
                    <a:pt x="477" y="691"/>
                    <a:pt x="501" y="679"/>
                  </a:cubicBezTo>
                  <a:cubicBezTo>
                    <a:pt x="525" y="655"/>
                    <a:pt x="549" y="643"/>
                    <a:pt x="572" y="620"/>
                  </a:cubicBezTo>
                  <a:cubicBezTo>
                    <a:pt x="584" y="608"/>
                    <a:pt x="584" y="596"/>
                    <a:pt x="596" y="584"/>
                  </a:cubicBezTo>
                  <a:cubicBezTo>
                    <a:pt x="608" y="572"/>
                    <a:pt x="620" y="560"/>
                    <a:pt x="620" y="548"/>
                  </a:cubicBezTo>
                  <a:cubicBezTo>
                    <a:pt x="620" y="548"/>
                    <a:pt x="620" y="536"/>
                    <a:pt x="620" y="536"/>
                  </a:cubicBezTo>
                  <a:cubicBezTo>
                    <a:pt x="644" y="512"/>
                    <a:pt x="656" y="489"/>
                    <a:pt x="668" y="465"/>
                  </a:cubicBezTo>
                  <a:cubicBezTo>
                    <a:pt x="691" y="441"/>
                    <a:pt x="691" y="405"/>
                    <a:pt x="703" y="381"/>
                  </a:cubicBezTo>
                  <a:cubicBezTo>
                    <a:pt x="703" y="358"/>
                    <a:pt x="703" y="322"/>
                    <a:pt x="703" y="298"/>
                  </a:cubicBezTo>
                  <a:cubicBezTo>
                    <a:pt x="691" y="262"/>
                    <a:pt x="680" y="227"/>
                    <a:pt x="668" y="191"/>
                  </a:cubicBezTo>
                  <a:cubicBezTo>
                    <a:pt x="644" y="143"/>
                    <a:pt x="596" y="96"/>
                    <a:pt x="549" y="60"/>
                  </a:cubicBezTo>
                  <a:cubicBezTo>
                    <a:pt x="489" y="24"/>
                    <a:pt x="441" y="12"/>
                    <a:pt x="37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5"/>
            <p:cNvSpPr/>
            <p:nvPr/>
          </p:nvSpPr>
          <p:spPr>
            <a:xfrm>
              <a:off x="290236" y="913875"/>
              <a:ext cx="50342" cy="56357"/>
            </a:xfrm>
            <a:custGeom>
              <a:avLst/>
              <a:gdLst/>
              <a:ahLst/>
              <a:cxnLst/>
              <a:rect l="l" t="t" r="r" b="b"/>
              <a:pathLst>
                <a:path w="703" h="787" extrusionOk="0">
                  <a:moveTo>
                    <a:pt x="464" y="358"/>
                  </a:moveTo>
                  <a:cubicBezTo>
                    <a:pt x="476" y="370"/>
                    <a:pt x="476" y="382"/>
                    <a:pt x="476" y="394"/>
                  </a:cubicBezTo>
                  <a:cubicBezTo>
                    <a:pt x="476" y="406"/>
                    <a:pt x="488" y="418"/>
                    <a:pt x="488" y="430"/>
                  </a:cubicBezTo>
                  <a:cubicBezTo>
                    <a:pt x="476" y="441"/>
                    <a:pt x="476" y="441"/>
                    <a:pt x="476" y="453"/>
                  </a:cubicBezTo>
                  <a:cubicBezTo>
                    <a:pt x="476" y="453"/>
                    <a:pt x="464" y="465"/>
                    <a:pt x="464" y="465"/>
                  </a:cubicBezTo>
                  <a:lnTo>
                    <a:pt x="452" y="465"/>
                  </a:lnTo>
                  <a:cubicBezTo>
                    <a:pt x="452" y="453"/>
                    <a:pt x="441" y="441"/>
                    <a:pt x="441" y="430"/>
                  </a:cubicBezTo>
                  <a:cubicBezTo>
                    <a:pt x="452" y="418"/>
                    <a:pt x="452" y="418"/>
                    <a:pt x="452" y="406"/>
                  </a:cubicBezTo>
                  <a:cubicBezTo>
                    <a:pt x="452" y="394"/>
                    <a:pt x="464" y="370"/>
                    <a:pt x="464" y="358"/>
                  </a:cubicBezTo>
                  <a:close/>
                  <a:moveTo>
                    <a:pt x="321" y="1"/>
                  </a:moveTo>
                  <a:cubicBezTo>
                    <a:pt x="286" y="13"/>
                    <a:pt x="262" y="25"/>
                    <a:pt x="238" y="37"/>
                  </a:cubicBezTo>
                  <a:cubicBezTo>
                    <a:pt x="179" y="72"/>
                    <a:pt x="131" y="108"/>
                    <a:pt x="95" y="156"/>
                  </a:cubicBezTo>
                  <a:cubicBezTo>
                    <a:pt x="24" y="263"/>
                    <a:pt x="0" y="394"/>
                    <a:pt x="12" y="513"/>
                  </a:cubicBezTo>
                  <a:cubicBezTo>
                    <a:pt x="24" y="572"/>
                    <a:pt x="48" y="632"/>
                    <a:pt x="83" y="680"/>
                  </a:cubicBezTo>
                  <a:cubicBezTo>
                    <a:pt x="131" y="727"/>
                    <a:pt x="191" y="763"/>
                    <a:pt x="250" y="775"/>
                  </a:cubicBezTo>
                  <a:cubicBezTo>
                    <a:pt x="274" y="787"/>
                    <a:pt x="310" y="787"/>
                    <a:pt x="345" y="787"/>
                  </a:cubicBezTo>
                  <a:cubicBezTo>
                    <a:pt x="369" y="787"/>
                    <a:pt x="405" y="775"/>
                    <a:pt x="429" y="763"/>
                  </a:cubicBezTo>
                  <a:cubicBezTo>
                    <a:pt x="488" y="739"/>
                    <a:pt x="548" y="715"/>
                    <a:pt x="607" y="668"/>
                  </a:cubicBezTo>
                  <a:cubicBezTo>
                    <a:pt x="643" y="644"/>
                    <a:pt x="679" y="596"/>
                    <a:pt x="691" y="537"/>
                  </a:cubicBezTo>
                  <a:cubicBezTo>
                    <a:pt x="702" y="513"/>
                    <a:pt x="702" y="489"/>
                    <a:pt x="702" y="465"/>
                  </a:cubicBezTo>
                  <a:cubicBezTo>
                    <a:pt x="702" y="441"/>
                    <a:pt x="702" y="418"/>
                    <a:pt x="702" y="394"/>
                  </a:cubicBezTo>
                  <a:cubicBezTo>
                    <a:pt x="702" y="370"/>
                    <a:pt x="702" y="358"/>
                    <a:pt x="702" y="334"/>
                  </a:cubicBezTo>
                  <a:cubicBezTo>
                    <a:pt x="702" y="299"/>
                    <a:pt x="691" y="263"/>
                    <a:pt x="679" y="227"/>
                  </a:cubicBezTo>
                  <a:cubicBezTo>
                    <a:pt x="667" y="168"/>
                    <a:pt x="631" y="132"/>
                    <a:pt x="595" y="84"/>
                  </a:cubicBezTo>
                  <a:cubicBezTo>
                    <a:pt x="572" y="72"/>
                    <a:pt x="548" y="49"/>
                    <a:pt x="524" y="37"/>
                  </a:cubicBezTo>
                  <a:cubicBezTo>
                    <a:pt x="488" y="13"/>
                    <a:pt x="452" y="1"/>
                    <a:pt x="4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2D822AD-AC10-1E23-98B3-DF2FC5342E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9"/>
          <p:cNvSpPr txBox="1">
            <a:spLocks noGrp="1"/>
          </p:cNvSpPr>
          <p:nvPr>
            <p:ph type="title"/>
          </p:nvPr>
        </p:nvSpPr>
        <p:spPr>
          <a:xfrm>
            <a:off x="1263450" y="2866342"/>
            <a:ext cx="6617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Macro / Design Tables</a:t>
            </a:r>
            <a:endParaRPr/>
          </a:p>
        </p:txBody>
      </p:sp>
      <p:sp>
        <p:nvSpPr>
          <p:cNvPr id="617" name="Google Shape;617;p39"/>
          <p:cNvSpPr txBox="1">
            <a:spLocks noGrp="1"/>
          </p:cNvSpPr>
          <p:nvPr>
            <p:ph type="title" idx="2"/>
          </p:nvPr>
        </p:nvSpPr>
        <p:spPr>
          <a:xfrm>
            <a:off x="3502350" y="1256413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618" name="Google Shape;618;p39"/>
          <p:cNvSpPr/>
          <p:nvPr/>
        </p:nvSpPr>
        <p:spPr>
          <a:xfrm rot="-2098987">
            <a:off x="9643438" y="2923455"/>
            <a:ext cx="24249" cy="17287"/>
          </a:xfrm>
          <a:custGeom>
            <a:avLst/>
            <a:gdLst/>
            <a:ahLst/>
            <a:cxnLst/>
            <a:rect l="l" t="t" r="r" b="b"/>
            <a:pathLst>
              <a:path w="209" h="149" extrusionOk="0">
                <a:moveTo>
                  <a:pt x="108" y="1"/>
                </a:moveTo>
                <a:cubicBezTo>
                  <a:pt x="53" y="1"/>
                  <a:pt x="1" y="62"/>
                  <a:pt x="44" y="123"/>
                </a:cubicBezTo>
                <a:cubicBezTo>
                  <a:pt x="59" y="141"/>
                  <a:pt x="78" y="148"/>
                  <a:pt x="96" y="148"/>
                </a:cubicBezTo>
                <a:cubicBezTo>
                  <a:pt x="152" y="148"/>
                  <a:pt x="208" y="81"/>
                  <a:pt x="163" y="28"/>
                </a:cubicBezTo>
                <a:cubicBezTo>
                  <a:pt x="148" y="9"/>
                  <a:pt x="127" y="1"/>
                  <a:pt x="108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19" name="Google Shape;619;p39"/>
          <p:cNvPicPr preferRelativeResize="0"/>
          <p:nvPr/>
        </p:nvPicPr>
        <p:blipFill rotWithShape="1">
          <a:blip r:embed="rId3">
            <a:alphaModFix/>
          </a:blip>
          <a:srcRect l="14418" t="14301" r="16228" b="16374"/>
          <a:stretch/>
        </p:blipFill>
        <p:spPr>
          <a:xfrm rot="3834114">
            <a:off x="-1299774" y="3388001"/>
            <a:ext cx="3061994" cy="306079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645" name="Google Shape;645;p39"/>
          <p:cNvGrpSpPr/>
          <p:nvPr/>
        </p:nvGrpSpPr>
        <p:grpSpPr>
          <a:xfrm rot="-1387784">
            <a:off x="7079135" y="760498"/>
            <a:ext cx="2587288" cy="997819"/>
            <a:chOff x="826575" y="2294025"/>
            <a:chExt cx="857875" cy="330850"/>
          </a:xfrm>
        </p:grpSpPr>
        <p:sp>
          <p:nvSpPr>
            <p:cNvPr id="646" name="Google Shape;646;p39"/>
            <p:cNvSpPr/>
            <p:nvPr/>
          </p:nvSpPr>
          <p:spPr>
            <a:xfrm>
              <a:off x="1297175" y="2441500"/>
              <a:ext cx="80975" cy="169625"/>
            </a:xfrm>
            <a:custGeom>
              <a:avLst/>
              <a:gdLst/>
              <a:ahLst/>
              <a:cxnLst/>
              <a:rect l="l" t="t" r="r" b="b"/>
              <a:pathLst>
                <a:path w="3239" h="6785" extrusionOk="0">
                  <a:moveTo>
                    <a:pt x="2703" y="5585"/>
                  </a:moveTo>
                  <a:cubicBezTo>
                    <a:pt x="2715" y="5585"/>
                    <a:pt x="2715" y="5585"/>
                    <a:pt x="2715" y="5596"/>
                  </a:cubicBezTo>
                  <a:cubicBezTo>
                    <a:pt x="2715" y="5596"/>
                    <a:pt x="2715" y="5596"/>
                    <a:pt x="2715" y="5585"/>
                  </a:cubicBezTo>
                  <a:close/>
                  <a:moveTo>
                    <a:pt x="72" y="1"/>
                  </a:moveTo>
                  <a:cubicBezTo>
                    <a:pt x="60" y="12"/>
                    <a:pt x="48" y="12"/>
                    <a:pt x="48" y="12"/>
                  </a:cubicBezTo>
                  <a:cubicBezTo>
                    <a:pt x="24" y="24"/>
                    <a:pt x="12" y="36"/>
                    <a:pt x="12" y="60"/>
                  </a:cubicBezTo>
                  <a:cubicBezTo>
                    <a:pt x="0" y="84"/>
                    <a:pt x="12" y="96"/>
                    <a:pt x="24" y="120"/>
                  </a:cubicBezTo>
                  <a:cubicBezTo>
                    <a:pt x="72" y="239"/>
                    <a:pt x="131" y="358"/>
                    <a:pt x="179" y="477"/>
                  </a:cubicBezTo>
                  <a:cubicBezTo>
                    <a:pt x="215" y="536"/>
                    <a:pt x="250" y="608"/>
                    <a:pt x="274" y="679"/>
                  </a:cubicBezTo>
                  <a:cubicBezTo>
                    <a:pt x="381" y="882"/>
                    <a:pt x="477" y="1096"/>
                    <a:pt x="572" y="1298"/>
                  </a:cubicBezTo>
                  <a:cubicBezTo>
                    <a:pt x="691" y="1548"/>
                    <a:pt x="810" y="1798"/>
                    <a:pt x="929" y="2037"/>
                  </a:cubicBezTo>
                  <a:cubicBezTo>
                    <a:pt x="1036" y="2239"/>
                    <a:pt x="1132" y="2441"/>
                    <a:pt x="1227" y="2644"/>
                  </a:cubicBezTo>
                  <a:cubicBezTo>
                    <a:pt x="1263" y="2727"/>
                    <a:pt x="1310" y="2799"/>
                    <a:pt x="1346" y="2882"/>
                  </a:cubicBezTo>
                  <a:cubicBezTo>
                    <a:pt x="1429" y="3084"/>
                    <a:pt x="1524" y="3275"/>
                    <a:pt x="1620" y="3477"/>
                  </a:cubicBezTo>
                  <a:cubicBezTo>
                    <a:pt x="1667" y="3572"/>
                    <a:pt x="1715" y="3680"/>
                    <a:pt x="1763" y="3787"/>
                  </a:cubicBezTo>
                  <a:cubicBezTo>
                    <a:pt x="1846" y="3965"/>
                    <a:pt x="1929" y="4144"/>
                    <a:pt x="2013" y="4334"/>
                  </a:cubicBezTo>
                  <a:cubicBezTo>
                    <a:pt x="2036" y="4370"/>
                    <a:pt x="2048" y="4418"/>
                    <a:pt x="2072" y="4465"/>
                  </a:cubicBezTo>
                  <a:cubicBezTo>
                    <a:pt x="2120" y="4573"/>
                    <a:pt x="2167" y="4680"/>
                    <a:pt x="2215" y="4775"/>
                  </a:cubicBezTo>
                  <a:cubicBezTo>
                    <a:pt x="2227" y="4811"/>
                    <a:pt x="2239" y="4846"/>
                    <a:pt x="2251" y="4882"/>
                  </a:cubicBezTo>
                  <a:cubicBezTo>
                    <a:pt x="2251" y="4882"/>
                    <a:pt x="2251" y="4870"/>
                    <a:pt x="2251" y="4870"/>
                  </a:cubicBezTo>
                  <a:cubicBezTo>
                    <a:pt x="2370" y="5168"/>
                    <a:pt x="2501" y="5466"/>
                    <a:pt x="2632" y="5763"/>
                  </a:cubicBezTo>
                  <a:cubicBezTo>
                    <a:pt x="2751" y="6061"/>
                    <a:pt x="2894" y="6347"/>
                    <a:pt x="3025" y="6644"/>
                  </a:cubicBezTo>
                  <a:cubicBezTo>
                    <a:pt x="3037" y="6668"/>
                    <a:pt x="3048" y="6680"/>
                    <a:pt x="3060" y="6704"/>
                  </a:cubicBezTo>
                  <a:cubicBezTo>
                    <a:pt x="3060" y="6716"/>
                    <a:pt x="3072" y="6728"/>
                    <a:pt x="3072" y="6739"/>
                  </a:cubicBezTo>
                  <a:cubicBezTo>
                    <a:pt x="3072" y="6739"/>
                    <a:pt x="3084" y="6739"/>
                    <a:pt x="3084" y="6751"/>
                  </a:cubicBezTo>
                  <a:cubicBezTo>
                    <a:pt x="3084" y="6763"/>
                    <a:pt x="3096" y="6763"/>
                    <a:pt x="3108" y="6775"/>
                  </a:cubicBezTo>
                  <a:cubicBezTo>
                    <a:pt x="3120" y="6781"/>
                    <a:pt x="3135" y="6784"/>
                    <a:pt x="3150" y="6784"/>
                  </a:cubicBezTo>
                  <a:cubicBezTo>
                    <a:pt x="3165" y="6784"/>
                    <a:pt x="3179" y="6781"/>
                    <a:pt x="3191" y="6775"/>
                  </a:cubicBezTo>
                  <a:cubicBezTo>
                    <a:pt x="3227" y="6751"/>
                    <a:pt x="3239" y="6716"/>
                    <a:pt x="3215" y="6680"/>
                  </a:cubicBezTo>
                  <a:cubicBezTo>
                    <a:pt x="3215" y="6668"/>
                    <a:pt x="3203" y="6656"/>
                    <a:pt x="3191" y="6656"/>
                  </a:cubicBezTo>
                  <a:cubicBezTo>
                    <a:pt x="3179" y="6632"/>
                    <a:pt x="3179" y="6609"/>
                    <a:pt x="3168" y="6597"/>
                  </a:cubicBezTo>
                  <a:cubicBezTo>
                    <a:pt x="3156" y="6573"/>
                    <a:pt x="3144" y="6561"/>
                    <a:pt x="3144" y="6537"/>
                  </a:cubicBezTo>
                  <a:cubicBezTo>
                    <a:pt x="3120" y="6501"/>
                    <a:pt x="3108" y="6466"/>
                    <a:pt x="3084" y="6430"/>
                  </a:cubicBezTo>
                  <a:cubicBezTo>
                    <a:pt x="3048" y="6358"/>
                    <a:pt x="3025" y="6287"/>
                    <a:pt x="2989" y="6216"/>
                  </a:cubicBezTo>
                  <a:cubicBezTo>
                    <a:pt x="2929" y="6073"/>
                    <a:pt x="2870" y="5942"/>
                    <a:pt x="2810" y="5811"/>
                  </a:cubicBezTo>
                  <a:cubicBezTo>
                    <a:pt x="2775" y="5739"/>
                    <a:pt x="2739" y="5668"/>
                    <a:pt x="2715" y="5596"/>
                  </a:cubicBezTo>
                  <a:cubicBezTo>
                    <a:pt x="2715" y="5596"/>
                    <a:pt x="2715" y="5585"/>
                    <a:pt x="2703" y="5585"/>
                  </a:cubicBezTo>
                  <a:cubicBezTo>
                    <a:pt x="2656" y="5466"/>
                    <a:pt x="2608" y="5358"/>
                    <a:pt x="2560" y="5251"/>
                  </a:cubicBezTo>
                  <a:lnTo>
                    <a:pt x="2572" y="5251"/>
                  </a:lnTo>
                  <a:cubicBezTo>
                    <a:pt x="2513" y="5108"/>
                    <a:pt x="2441" y="4954"/>
                    <a:pt x="2382" y="4811"/>
                  </a:cubicBezTo>
                  <a:cubicBezTo>
                    <a:pt x="2310" y="4644"/>
                    <a:pt x="2239" y="4477"/>
                    <a:pt x="2167" y="4311"/>
                  </a:cubicBezTo>
                  <a:cubicBezTo>
                    <a:pt x="2108" y="4168"/>
                    <a:pt x="2048" y="4037"/>
                    <a:pt x="1977" y="3906"/>
                  </a:cubicBezTo>
                  <a:cubicBezTo>
                    <a:pt x="1929" y="3787"/>
                    <a:pt x="1882" y="3668"/>
                    <a:pt x="1822" y="3561"/>
                  </a:cubicBezTo>
                  <a:cubicBezTo>
                    <a:pt x="1727" y="3358"/>
                    <a:pt x="1644" y="3168"/>
                    <a:pt x="1548" y="2977"/>
                  </a:cubicBezTo>
                  <a:cubicBezTo>
                    <a:pt x="1501" y="2882"/>
                    <a:pt x="1465" y="2787"/>
                    <a:pt x="1417" y="2691"/>
                  </a:cubicBezTo>
                  <a:cubicBezTo>
                    <a:pt x="1239" y="2322"/>
                    <a:pt x="1060" y="1965"/>
                    <a:pt x="882" y="1608"/>
                  </a:cubicBezTo>
                  <a:cubicBezTo>
                    <a:pt x="751" y="1334"/>
                    <a:pt x="631" y="1060"/>
                    <a:pt x="501" y="798"/>
                  </a:cubicBezTo>
                  <a:cubicBezTo>
                    <a:pt x="441" y="679"/>
                    <a:pt x="393" y="560"/>
                    <a:pt x="334" y="453"/>
                  </a:cubicBezTo>
                  <a:cubicBezTo>
                    <a:pt x="274" y="310"/>
                    <a:pt x="215" y="179"/>
                    <a:pt x="143" y="36"/>
                  </a:cubicBezTo>
                  <a:cubicBezTo>
                    <a:pt x="143" y="24"/>
                    <a:pt x="120" y="12"/>
                    <a:pt x="108" y="12"/>
                  </a:cubicBezTo>
                  <a:cubicBezTo>
                    <a:pt x="96" y="1"/>
                    <a:pt x="84" y="1"/>
                    <a:pt x="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666875" y="2315000"/>
              <a:ext cx="7750" cy="231000"/>
            </a:xfrm>
            <a:custGeom>
              <a:avLst/>
              <a:gdLst/>
              <a:ahLst/>
              <a:cxnLst/>
              <a:rect l="l" t="t" r="r" b="b"/>
              <a:pathLst>
                <a:path w="310" h="9240" extrusionOk="0">
                  <a:moveTo>
                    <a:pt x="214" y="0"/>
                  </a:moveTo>
                  <a:cubicBezTo>
                    <a:pt x="179" y="12"/>
                    <a:pt x="155" y="48"/>
                    <a:pt x="143" y="84"/>
                  </a:cubicBezTo>
                  <a:cubicBezTo>
                    <a:pt x="131" y="393"/>
                    <a:pt x="119" y="703"/>
                    <a:pt x="95" y="1012"/>
                  </a:cubicBezTo>
                  <a:cubicBezTo>
                    <a:pt x="83" y="1203"/>
                    <a:pt x="71" y="1393"/>
                    <a:pt x="71" y="1584"/>
                  </a:cubicBezTo>
                  <a:cubicBezTo>
                    <a:pt x="60" y="1786"/>
                    <a:pt x="48" y="1989"/>
                    <a:pt x="36" y="2191"/>
                  </a:cubicBezTo>
                  <a:cubicBezTo>
                    <a:pt x="36" y="2286"/>
                    <a:pt x="36" y="2382"/>
                    <a:pt x="24" y="2477"/>
                  </a:cubicBezTo>
                  <a:cubicBezTo>
                    <a:pt x="24" y="2560"/>
                    <a:pt x="24" y="2644"/>
                    <a:pt x="24" y="2727"/>
                  </a:cubicBezTo>
                  <a:cubicBezTo>
                    <a:pt x="24" y="2977"/>
                    <a:pt x="36" y="3215"/>
                    <a:pt x="36" y="3465"/>
                  </a:cubicBezTo>
                  <a:cubicBezTo>
                    <a:pt x="36" y="3596"/>
                    <a:pt x="48" y="3727"/>
                    <a:pt x="48" y="3858"/>
                  </a:cubicBezTo>
                  <a:cubicBezTo>
                    <a:pt x="60" y="4120"/>
                    <a:pt x="71" y="4394"/>
                    <a:pt x="83" y="4656"/>
                  </a:cubicBezTo>
                  <a:cubicBezTo>
                    <a:pt x="83" y="4799"/>
                    <a:pt x="83" y="4930"/>
                    <a:pt x="95" y="5072"/>
                  </a:cubicBezTo>
                  <a:cubicBezTo>
                    <a:pt x="95" y="5322"/>
                    <a:pt x="107" y="5573"/>
                    <a:pt x="119" y="5823"/>
                  </a:cubicBezTo>
                  <a:cubicBezTo>
                    <a:pt x="119" y="6013"/>
                    <a:pt x="119" y="6192"/>
                    <a:pt x="131" y="6370"/>
                  </a:cubicBezTo>
                  <a:cubicBezTo>
                    <a:pt x="131" y="6442"/>
                    <a:pt x="131" y="6513"/>
                    <a:pt x="131" y="6585"/>
                  </a:cubicBezTo>
                  <a:cubicBezTo>
                    <a:pt x="131" y="6704"/>
                    <a:pt x="131" y="6835"/>
                    <a:pt x="131" y="6966"/>
                  </a:cubicBezTo>
                  <a:cubicBezTo>
                    <a:pt x="131" y="7049"/>
                    <a:pt x="119" y="7132"/>
                    <a:pt x="119" y="7216"/>
                  </a:cubicBezTo>
                  <a:cubicBezTo>
                    <a:pt x="119" y="7299"/>
                    <a:pt x="119" y="7394"/>
                    <a:pt x="107" y="7489"/>
                  </a:cubicBezTo>
                  <a:cubicBezTo>
                    <a:pt x="95" y="7870"/>
                    <a:pt x="71" y="8263"/>
                    <a:pt x="60" y="8656"/>
                  </a:cubicBezTo>
                  <a:cubicBezTo>
                    <a:pt x="60" y="8728"/>
                    <a:pt x="48" y="8811"/>
                    <a:pt x="48" y="8882"/>
                  </a:cubicBezTo>
                  <a:cubicBezTo>
                    <a:pt x="48" y="8942"/>
                    <a:pt x="48" y="9002"/>
                    <a:pt x="36" y="9061"/>
                  </a:cubicBezTo>
                  <a:cubicBezTo>
                    <a:pt x="24" y="9073"/>
                    <a:pt x="12" y="9085"/>
                    <a:pt x="0" y="9109"/>
                  </a:cubicBezTo>
                  <a:cubicBezTo>
                    <a:pt x="0" y="9132"/>
                    <a:pt x="0" y="9144"/>
                    <a:pt x="12" y="9168"/>
                  </a:cubicBezTo>
                  <a:cubicBezTo>
                    <a:pt x="12" y="9180"/>
                    <a:pt x="12" y="9180"/>
                    <a:pt x="24" y="9192"/>
                  </a:cubicBezTo>
                  <a:cubicBezTo>
                    <a:pt x="24" y="9192"/>
                    <a:pt x="36" y="9204"/>
                    <a:pt x="36" y="9216"/>
                  </a:cubicBezTo>
                  <a:cubicBezTo>
                    <a:pt x="48" y="9228"/>
                    <a:pt x="71" y="9228"/>
                    <a:pt x="83" y="9240"/>
                  </a:cubicBezTo>
                  <a:cubicBezTo>
                    <a:pt x="107" y="9240"/>
                    <a:pt x="131" y="9240"/>
                    <a:pt x="155" y="9228"/>
                  </a:cubicBezTo>
                  <a:cubicBezTo>
                    <a:pt x="167" y="9216"/>
                    <a:pt x="179" y="9204"/>
                    <a:pt x="191" y="9180"/>
                  </a:cubicBezTo>
                  <a:cubicBezTo>
                    <a:pt x="202" y="9144"/>
                    <a:pt x="202" y="9109"/>
                    <a:pt x="202" y="9073"/>
                  </a:cubicBezTo>
                  <a:cubicBezTo>
                    <a:pt x="214" y="9037"/>
                    <a:pt x="214" y="9013"/>
                    <a:pt x="214" y="8990"/>
                  </a:cubicBezTo>
                  <a:cubicBezTo>
                    <a:pt x="214" y="8942"/>
                    <a:pt x="214" y="8894"/>
                    <a:pt x="214" y="8847"/>
                  </a:cubicBezTo>
                  <a:cubicBezTo>
                    <a:pt x="226" y="8751"/>
                    <a:pt x="226" y="8656"/>
                    <a:pt x="226" y="8573"/>
                  </a:cubicBezTo>
                  <a:cubicBezTo>
                    <a:pt x="238" y="8370"/>
                    <a:pt x="238" y="8180"/>
                    <a:pt x="250" y="7989"/>
                  </a:cubicBezTo>
                  <a:cubicBezTo>
                    <a:pt x="262" y="7787"/>
                    <a:pt x="262" y="7585"/>
                    <a:pt x="274" y="7394"/>
                  </a:cubicBezTo>
                  <a:cubicBezTo>
                    <a:pt x="286" y="7204"/>
                    <a:pt x="286" y="7025"/>
                    <a:pt x="286" y="6846"/>
                  </a:cubicBezTo>
                  <a:cubicBezTo>
                    <a:pt x="286" y="6775"/>
                    <a:pt x="286" y="6716"/>
                    <a:pt x="286" y="6644"/>
                  </a:cubicBezTo>
                  <a:cubicBezTo>
                    <a:pt x="286" y="6608"/>
                    <a:pt x="286" y="6573"/>
                    <a:pt x="286" y="6549"/>
                  </a:cubicBezTo>
                  <a:cubicBezTo>
                    <a:pt x="286" y="6442"/>
                    <a:pt x="286" y="6346"/>
                    <a:pt x="286" y="6251"/>
                  </a:cubicBezTo>
                  <a:cubicBezTo>
                    <a:pt x="274" y="6073"/>
                    <a:pt x="274" y="5906"/>
                    <a:pt x="274" y="5727"/>
                  </a:cubicBezTo>
                  <a:cubicBezTo>
                    <a:pt x="262" y="5501"/>
                    <a:pt x="250" y="5263"/>
                    <a:pt x="250" y="5025"/>
                  </a:cubicBezTo>
                  <a:cubicBezTo>
                    <a:pt x="238" y="4858"/>
                    <a:pt x="238" y="4691"/>
                    <a:pt x="226" y="4537"/>
                  </a:cubicBezTo>
                  <a:cubicBezTo>
                    <a:pt x="226" y="4287"/>
                    <a:pt x="214" y="4037"/>
                    <a:pt x="202" y="3775"/>
                  </a:cubicBezTo>
                  <a:cubicBezTo>
                    <a:pt x="191" y="3632"/>
                    <a:pt x="191" y="3489"/>
                    <a:pt x="191" y="3346"/>
                  </a:cubicBezTo>
                  <a:cubicBezTo>
                    <a:pt x="191" y="3132"/>
                    <a:pt x="179" y="2917"/>
                    <a:pt x="179" y="2703"/>
                  </a:cubicBezTo>
                  <a:cubicBezTo>
                    <a:pt x="179" y="2655"/>
                    <a:pt x="179" y="2608"/>
                    <a:pt x="179" y="2572"/>
                  </a:cubicBezTo>
                  <a:cubicBezTo>
                    <a:pt x="179" y="2513"/>
                    <a:pt x="191" y="2465"/>
                    <a:pt x="191" y="2417"/>
                  </a:cubicBezTo>
                  <a:cubicBezTo>
                    <a:pt x="191" y="2310"/>
                    <a:pt x="191" y="2203"/>
                    <a:pt x="202" y="2096"/>
                  </a:cubicBezTo>
                  <a:cubicBezTo>
                    <a:pt x="214" y="1691"/>
                    <a:pt x="238" y="1286"/>
                    <a:pt x="262" y="881"/>
                  </a:cubicBezTo>
                  <a:cubicBezTo>
                    <a:pt x="274" y="620"/>
                    <a:pt x="286" y="346"/>
                    <a:pt x="298" y="84"/>
                  </a:cubicBezTo>
                  <a:cubicBezTo>
                    <a:pt x="310" y="36"/>
                    <a:pt x="262" y="0"/>
                    <a:pt x="2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376650" y="2547100"/>
              <a:ext cx="290525" cy="71375"/>
            </a:xfrm>
            <a:custGeom>
              <a:avLst/>
              <a:gdLst/>
              <a:ahLst/>
              <a:cxnLst/>
              <a:rect l="l" t="t" r="r" b="b"/>
              <a:pathLst>
                <a:path w="11621" h="2855" extrusionOk="0">
                  <a:moveTo>
                    <a:pt x="11545" y="0"/>
                  </a:moveTo>
                  <a:cubicBezTo>
                    <a:pt x="11538" y="0"/>
                    <a:pt x="11532" y="1"/>
                    <a:pt x="11526" y="3"/>
                  </a:cubicBezTo>
                  <a:lnTo>
                    <a:pt x="11514" y="3"/>
                  </a:lnTo>
                  <a:cubicBezTo>
                    <a:pt x="11323" y="51"/>
                    <a:pt x="11121" y="110"/>
                    <a:pt x="10930" y="170"/>
                  </a:cubicBezTo>
                  <a:cubicBezTo>
                    <a:pt x="10776" y="206"/>
                    <a:pt x="10621" y="253"/>
                    <a:pt x="10478" y="289"/>
                  </a:cubicBezTo>
                  <a:cubicBezTo>
                    <a:pt x="10204" y="360"/>
                    <a:pt x="9942" y="432"/>
                    <a:pt x="9668" y="503"/>
                  </a:cubicBezTo>
                  <a:cubicBezTo>
                    <a:pt x="9585" y="527"/>
                    <a:pt x="9490" y="551"/>
                    <a:pt x="9406" y="575"/>
                  </a:cubicBezTo>
                  <a:cubicBezTo>
                    <a:pt x="9228" y="610"/>
                    <a:pt x="9049" y="658"/>
                    <a:pt x="8871" y="706"/>
                  </a:cubicBezTo>
                  <a:cubicBezTo>
                    <a:pt x="8656" y="753"/>
                    <a:pt x="8442" y="801"/>
                    <a:pt x="8240" y="849"/>
                  </a:cubicBezTo>
                  <a:cubicBezTo>
                    <a:pt x="7978" y="920"/>
                    <a:pt x="7716" y="980"/>
                    <a:pt x="7454" y="1051"/>
                  </a:cubicBezTo>
                  <a:cubicBezTo>
                    <a:pt x="7311" y="1087"/>
                    <a:pt x="7156" y="1122"/>
                    <a:pt x="7001" y="1158"/>
                  </a:cubicBezTo>
                  <a:cubicBezTo>
                    <a:pt x="6870" y="1194"/>
                    <a:pt x="6751" y="1230"/>
                    <a:pt x="6620" y="1265"/>
                  </a:cubicBezTo>
                  <a:cubicBezTo>
                    <a:pt x="6513" y="1301"/>
                    <a:pt x="6406" y="1325"/>
                    <a:pt x="6299" y="1349"/>
                  </a:cubicBezTo>
                  <a:cubicBezTo>
                    <a:pt x="6215" y="1372"/>
                    <a:pt x="6132" y="1396"/>
                    <a:pt x="6049" y="1408"/>
                  </a:cubicBezTo>
                  <a:cubicBezTo>
                    <a:pt x="6013" y="1420"/>
                    <a:pt x="5977" y="1432"/>
                    <a:pt x="5942" y="1432"/>
                  </a:cubicBezTo>
                  <a:cubicBezTo>
                    <a:pt x="5668" y="1492"/>
                    <a:pt x="5382" y="1563"/>
                    <a:pt x="5108" y="1623"/>
                  </a:cubicBezTo>
                  <a:cubicBezTo>
                    <a:pt x="5072" y="1623"/>
                    <a:pt x="5037" y="1634"/>
                    <a:pt x="5001" y="1646"/>
                  </a:cubicBezTo>
                  <a:cubicBezTo>
                    <a:pt x="4906" y="1670"/>
                    <a:pt x="4822" y="1694"/>
                    <a:pt x="4727" y="1718"/>
                  </a:cubicBezTo>
                  <a:cubicBezTo>
                    <a:pt x="4608" y="1742"/>
                    <a:pt x="4501" y="1777"/>
                    <a:pt x="4382" y="1813"/>
                  </a:cubicBezTo>
                  <a:cubicBezTo>
                    <a:pt x="4263" y="1849"/>
                    <a:pt x="4132" y="1884"/>
                    <a:pt x="4013" y="1920"/>
                  </a:cubicBezTo>
                  <a:cubicBezTo>
                    <a:pt x="3953" y="1932"/>
                    <a:pt x="3906" y="1944"/>
                    <a:pt x="3846" y="1956"/>
                  </a:cubicBezTo>
                  <a:cubicBezTo>
                    <a:pt x="3775" y="1980"/>
                    <a:pt x="3691" y="2004"/>
                    <a:pt x="3620" y="2015"/>
                  </a:cubicBezTo>
                  <a:cubicBezTo>
                    <a:pt x="3489" y="2051"/>
                    <a:pt x="3370" y="2075"/>
                    <a:pt x="3251" y="2099"/>
                  </a:cubicBezTo>
                  <a:cubicBezTo>
                    <a:pt x="3132" y="2123"/>
                    <a:pt x="3025" y="2146"/>
                    <a:pt x="2906" y="2170"/>
                  </a:cubicBezTo>
                  <a:cubicBezTo>
                    <a:pt x="2644" y="2230"/>
                    <a:pt x="2394" y="2289"/>
                    <a:pt x="2132" y="2349"/>
                  </a:cubicBezTo>
                  <a:cubicBezTo>
                    <a:pt x="1882" y="2396"/>
                    <a:pt x="1632" y="2456"/>
                    <a:pt x="1370" y="2504"/>
                  </a:cubicBezTo>
                  <a:cubicBezTo>
                    <a:pt x="1120" y="2539"/>
                    <a:pt x="870" y="2587"/>
                    <a:pt x="608" y="2623"/>
                  </a:cubicBezTo>
                  <a:cubicBezTo>
                    <a:pt x="524" y="2635"/>
                    <a:pt x="429" y="2658"/>
                    <a:pt x="334" y="2670"/>
                  </a:cubicBezTo>
                  <a:cubicBezTo>
                    <a:pt x="358" y="2658"/>
                    <a:pt x="381" y="2646"/>
                    <a:pt x="405" y="2635"/>
                  </a:cubicBezTo>
                  <a:cubicBezTo>
                    <a:pt x="441" y="2611"/>
                    <a:pt x="453" y="2563"/>
                    <a:pt x="429" y="2527"/>
                  </a:cubicBezTo>
                  <a:cubicBezTo>
                    <a:pt x="413" y="2496"/>
                    <a:pt x="387" y="2480"/>
                    <a:pt x="360" y="2480"/>
                  </a:cubicBezTo>
                  <a:cubicBezTo>
                    <a:pt x="347" y="2480"/>
                    <a:pt x="334" y="2484"/>
                    <a:pt x="322" y="2492"/>
                  </a:cubicBezTo>
                  <a:cubicBezTo>
                    <a:pt x="286" y="2515"/>
                    <a:pt x="250" y="2527"/>
                    <a:pt x="203" y="2551"/>
                  </a:cubicBezTo>
                  <a:cubicBezTo>
                    <a:pt x="179" y="2575"/>
                    <a:pt x="143" y="2587"/>
                    <a:pt x="108" y="2611"/>
                  </a:cubicBezTo>
                  <a:cubicBezTo>
                    <a:pt x="72" y="2635"/>
                    <a:pt x="36" y="2658"/>
                    <a:pt x="24" y="2694"/>
                  </a:cubicBezTo>
                  <a:cubicBezTo>
                    <a:pt x="12" y="2730"/>
                    <a:pt x="0" y="2766"/>
                    <a:pt x="24" y="2801"/>
                  </a:cubicBezTo>
                  <a:cubicBezTo>
                    <a:pt x="36" y="2837"/>
                    <a:pt x="72" y="2849"/>
                    <a:pt x="108" y="2849"/>
                  </a:cubicBezTo>
                  <a:cubicBezTo>
                    <a:pt x="123" y="2853"/>
                    <a:pt x="139" y="2854"/>
                    <a:pt x="155" y="2854"/>
                  </a:cubicBezTo>
                  <a:cubicBezTo>
                    <a:pt x="186" y="2854"/>
                    <a:pt x="215" y="2849"/>
                    <a:pt x="239" y="2849"/>
                  </a:cubicBezTo>
                  <a:cubicBezTo>
                    <a:pt x="370" y="2837"/>
                    <a:pt x="489" y="2813"/>
                    <a:pt x="620" y="2789"/>
                  </a:cubicBezTo>
                  <a:cubicBezTo>
                    <a:pt x="870" y="2754"/>
                    <a:pt x="1120" y="2706"/>
                    <a:pt x="1382" y="2658"/>
                  </a:cubicBezTo>
                  <a:cubicBezTo>
                    <a:pt x="1632" y="2623"/>
                    <a:pt x="1882" y="2563"/>
                    <a:pt x="2132" y="2515"/>
                  </a:cubicBezTo>
                  <a:cubicBezTo>
                    <a:pt x="2394" y="2456"/>
                    <a:pt x="2656" y="2396"/>
                    <a:pt x="2917" y="2337"/>
                  </a:cubicBezTo>
                  <a:cubicBezTo>
                    <a:pt x="3048" y="2313"/>
                    <a:pt x="3167" y="2289"/>
                    <a:pt x="3287" y="2254"/>
                  </a:cubicBezTo>
                  <a:cubicBezTo>
                    <a:pt x="3394" y="2230"/>
                    <a:pt x="3513" y="2206"/>
                    <a:pt x="3620" y="2182"/>
                  </a:cubicBezTo>
                  <a:cubicBezTo>
                    <a:pt x="3703" y="2158"/>
                    <a:pt x="3787" y="2146"/>
                    <a:pt x="3870" y="2123"/>
                  </a:cubicBezTo>
                  <a:cubicBezTo>
                    <a:pt x="3906" y="2111"/>
                    <a:pt x="3953" y="2099"/>
                    <a:pt x="4001" y="2087"/>
                  </a:cubicBezTo>
                  <a:cubicBezTo>
                    <a:pt x="4132" y="2051"/>
                    <a:pt x="4251" y="2015"/>
                    <a:pt x="4370" y="1980"/>
                  </a:cubicBezTo>
                  <a:cubicBezTo>
                    <a:pt x="4489" y="1944"/>
                    <a:pt x="4608" y="1908"/>
                    <a:pt x="4727" y="1884"/>
                  </a:cubicBezTo>
                  <a:cubicBezTo>
                    <a:pt x="4822" y="1861"/>
                    <a:pt x="4906" y="1837"/>
                    <a:pt x="5001" y="1813"/>
                  </a:cubicBezTo>
                  <a:cubicBezTo>
                    <a:pt x="5037" y="1801"/>
                    <a:pt x="5084" y="1789"/>
                    <a:pt x="5132" y="1777"/>
                  </a:cubicBezTo>
                  <a:cubicBezTo>
                    <a:pt x="5406" y="1718"/>
                    <a:pt x="5680" y="1658"/>
                    <a:pt x="5954" y="1599"/>
                  </a:cubicBezTo>
                  <a:cubicBezTo>
                    <a:pt x="6073" y="1575"/>
                    <a:pt x="6180" y="1539"/>
                    <a:pt x="6299" y="1515"/>
                  </a:cubicBezTo>
                  <a:cubicBezTo>
                    <a:pt x="6406" y="1492"/>
                    <a:pt x="6513" y="1456"/>
                    <a:pt x="6620" y="1432"/>
                  </a:cubicBezTo>
                  <a:cubicBezTo>
                    <a:pt x="6751" y="1396"/>
                    <a:pt x="6894" y="1361"/>
                    <a:pt x="7037" y="1313"/>
                  </a:cubicBezTo>
                  <a:cubicBezTo>
                    <a:pt x="7180" y="1277"/>
                    <a:pt x="7323" y="1242"/>
                    <a:pt x="7454" y="1206"/>
                  </a:cubicBezTo>
                  <a:cubicBezTo>
                    <a:pt x="7716" y="1146"/>
                    <a:pt x="7978" y="1075"/>
                    <a:pt x="8240" y="1015"/>
                  </a:cubicBezTo>
                  <a:cubicBezTo>
                    <a:pt x="8442" y="968"/>
                    <a:pt x="8656" y="920"/>
                    <a:pt x="8859" y="861"/>
                  </a:cubicBezTo>
                  <a:cubicBezTo>
                    <a:pt x="9144" y="801"/>
                    <a:pt x="9418" y="730"/>
                    <a:pt x="9704" y="658"/>
                  </a:cubicBezTo>
                  <a:cubicBezTo>
                    <a:pt x="9787" y="646"/>
                    <a:pt x="9859" y="622"/>
                    <a:pt x="9942" y="599"/>
                  </a:cubicBezTo>
                  <a:cubicBezTo>
                    <a:pt x="10109" y="551"/>
                    <a:pt x="10287" y="503"/>
                    <a:pt x="10466" y="456"/>
                  </a:cubicBezTo>
                  <a:cubicBezTo>
                    <a:pt x="10633" y="408"/>
                    <a:pt x="10787" y="372"/>
                    <a:pt x="10954" y="325"/>
                  </a:cubicBezTo>
                  <a:cubicBezTo>
                    <a:pt x="11157" y="265"/>
                    <a:pt x="11359" y="206"/>
                    <a:pt x="11561" y="158"/>
                  </a:cubicBezTo>
                  <a:cubicBezTo>
                    <a:pt x="11597" y="146"/>
                    <a:pt x="11621" y="99"/>
                    <a:pt x="11609" y="63"/>
                  </a:cubicBezTo>
                  <a:cubicBezTo>
                    <a:pt x="11609" y="23"/>
                    <a:pt x="11576" y="0"/>
                    <a:pt x="115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299550" y="2307850"/>
              <a:ext cx="372400" cy="136950"/>
            </a:xfrm>
            <a:custGeom>
              <a:avLst/>
              <a:gdLst/>
              <a:ahLst/>
              <a:cxnLst/>
              <a:rect l="l" t="t" r="r" b="b"/>
              <a:pathLst>
                <a:path w="14896" h="5478" extrusionOk="0">
                  <a:moveTo>
                    <a:pt x="14812" y="1"/>
                  </a:moveTo>
                  <a:cubicBezTo>
                    <a:pt x="14419" y="155"/>
                    <a:pt x="14038" y="298"/>
                    <a:pt x="13657" y="441"/>
                  </a:cubicBezTo>
                  <a:cubicBezTo>
                    <a:pt x="13455" y="525"/>
                    <a:pt x="13264" y="596"/>
                    <a:pt x="13074" y="667"/>
                  </a:cubicBezTo>
                  <a:cubicBezTo>
                    <a:pt x="12943" y="715"/>
                    <a:pt x="12800" y="763"/>
                    <a:pt x="12669" y="822"/>
                  </a:cubicBezTo>
                  <a:cubicBezTo>
                    <a:pt x="12562" y="858"/>
                    <a:pt x="12455" y="894"/>
                    <a:pt x="12347" y="941"/>
                  </a:cubicBezTo>
                  <a:cubicBezTo>
                    <a:pt x="12312" y="953"/>
                    <a:pt x="12276" y="965"/>
                    <a:pt x="12228" y="977"/>
                  </a:cubicBezTo>
                  <a:cubicBezTo>
                    <a:pt x="12038" y="1037"/>
                    <a:pt x="11836" y="1096"/>
                    <a:pt x="11645" y="1167"/>
                  </a:cubicBezTo>
                  <a:cubicBezTo>
                    <a:pt x="11585" y="1179"/>
                    <a:pt x="11538" y="1191"/>
                    <a:pt x="11490" y="1215"/>
                  </a:cubicBezTo>
                  <a:cubicBezTo>
                    <a:pt x="11371" y="1251"/>
                    <a:pt x="11252" y="1275"/>
                    <a:pt x="11133" y="1310"/>
                  </a:cubicBezTo>
                  <a:cubicBezTo>
                    <a:pt x="11074" y="1334"/>
                    <a:pt x="11026" y="1346"/>
                    <a:pt x="10966" y="1358"/>
                  </a:cubicBezTo>
                  <a:cubicBezTo>
                    <a:pt x="10883" y="1394"/>
                    <a:pt x="10788" y="1418"/>
                    <a:pt x="10704" y="1453"/>
                  </a:cubicBezTo>
                  <a:cubicBezTo>
                    <a:pt x="10550" y="1501"/>
                    <a:pt x="10407" y="1548"/>
                    <a:pt x="10252" y="1596"/>
                  </a:cubicBezTo>
                  <a:cubicBezTo>
                    <a:pt x="10097" y="1656"/>
                    <a:pt x="9931" y="1703"/>
                    <a:pt x="9776" y="1763"/>
                  </a:cubicBezTo>
                  <a:cubicBezTo>
                    <a:pt x="9609" y="1822"/>
                    <a:pt x="9442" y="1882"/>
                    <a:pt x="9288" y="1941"/>
                  </a:cubicBezTo>
                  <a:cubicBezTo>
                    <a:pt x="9121" y="2013"/>
                    <a:pt x="8966" y="2072"/>
                    <a:pt x="8811" y="2132"/>
                  </a:cubicBezTo>
                  <a:cubicBezTo>
                    <a:pt x="8680" y="2179"/>
                    <a:pt x="8549" y="2239"/>
                    <a:pt x="8430" y="2287"/>
                  </a:cubicBezTo>
                  <a:cubicBezTo>
                    <a:pt x="8264" y="2346"/>
                    <a:pt x="8109" y="2406"/>
                    <a:pt x="7942" y="2465"/>
                  </a:cubicBezTo>
                  <a:cubicBezTo>
                    <a:pt x="7871" y="2489"/>
                    <a:pt x="7799" y="2513"/>
                    <a:pt x="7716" y="2537"/>
                  </a:cubicBezTo>
                  <a:cubicBezTo>
                    <a:pt x="7633" y="2572"/>
                    <a:pt x="7549" y="2596"/>
                    <a:pt x="7466" y="2632"/>
                  </a:cubicBezTo>
                  <a:cubicBezTo>
                    <a:pt x="7156" y="2739"/>
                    <a:pt x="6847" y="2846"/>
                    <a:pt x="6537" y="2953"/>
                  </a:cubicBezTo>
                  <a:cubicBezTo>
                    <a:pt x="6359" y="3025"/>
                    <a:pt x="6180" y="3084"/>
                    <a:pt x="6001" y="3144"/>
                  </a:cubicBezTo>
                  <a:cubicBezTo>
                    <a:pt x="5894" y="3192"/>
                    <a:pt x="5787" y="3227"/>
                    <a:pt x="5668" y="3275"/>
                  </a:cubicBezTo>
                  <a:lnTo>
                    <a:pt x="5656" y="3275"/>
                  </a:lnTo>
                  <a:cubicBezTo>
                    <a:pt x="5656" y="3275"/>
                    <a:pt x="5644" y="3275"/>
                    <a:pt x="5644" y="3287"/>
                  </a:cubicBezTo>
                  <a:lnTo>
                    <a:pt x="5632" y="3287"/>
                  </a:lnTo>
                  <a:cubicBezTo>
                    <a:pt x="5620" y="3287"/>
                    <a:pt x="5609" y="3299"/>
                    <a:pt x="5609" y="3299"/>
                  </a:cubicBezTo>
                  <a:lnTo>
                    <a:pt x="5597" y="3299"/>
                  </a:lnTo>
                  <a:cubicBezTo>
                    <a:pt x="5561" y="3311"/>
                    <a:pt x="5537" y="3322"/>
                    <a:pt x="5513" y="3334"/>
                  </a:cubicBezTo>
                  <a:cubicBezTo>
                    <a:pt x="5454" y="3358"/>
                    <a:pt x="5382" y="3382"/>
                    <a:pt x="5311" y="3418"/>
                  </a:cubicBezTo>
                  <a:cubicBezTo>
                    <a:pt x="5239" y="3453"/>
                    <a:pt x="5156" y="3477"/>
                    <a:pt x="5085" y="3513"/>
                  </a:cubicBezTo>
                  <a:cubicBezTo>
                    <a:pt x="4930" y="3573"/>
                    <a:pt x="4775" y="3644"/>
                    <a:pt x="4620" y="3703"/>
                  </a:cubicBezTo>
                  <a:cubicBezTo>
                    <a:pt x="4549" y="3739"/>
                    <a:pt x="4477" y="3763"/>
                    <a:pt x="4406" y="3799"/>
                  </a:cubicBezTo>
                  <a:cubicBezTo>
                    <a:pt x="4251" y="3846"/>
                    <a:pt x="4096" y="3906"/>
                    <a:pt x="3942" y="3965"/>
                  </a:cubicBezTo>
                  <a:cubicBezTo>
                    <a:pt x="3775" y="4025"/>
                    <a:pt x="3608" y="4084"/>
                    <a:pt x="3442" y="4144"/>
                  </a:cubicBezTo>
                  <a:cubicBezTo>
                    <a:pt x="3132" y="4251"/>
                    <a:pt x="2822" y="4358"/>
                    <a:pt x="2513" y="4454"/>
                  </a:cubicBezTo>
                  <a:cubicBezTo>
                    <a:pt x="2215" y="4549"/>
                    <a:pt x="1930" y="4644"/>
                    <a:pt x="1632" y="4751"/>
                  </a:cubicBezTo>
                  <a:cubicBezTo>
                    <a:pt x="1489" y="4799"/>
                    <a:pt x="1346" y="4858"/>
                    <a:pt x="1203" y="4918"/>
                  </a:cubicBezTo>
                  <a:cubicBezTo>
                    <a:pt x="1048" y="4977"/>
                    <a:pt x="906" y="5037"/>
                    <a:pt x="751" y="5097"/>
                  </a:cubicBezTo>
                  <a:cubicBezTo>
                    <a:pt x="656" y="5132"/>
                    <a:pt x="548" y="5180"/>
                    <a:pt x="441" y="5216"/>
                  </a:cubicBezTo>
                  <a:cubicBezTo>
                    <a:pt x="382" y="5227"/>
                    <a:pt x="334" y="5251"/>
                    <a:pt x="275" y="5263"/>
                  </a:cubicBezTo>
                  <a:cubicBezTo>
                    <a:pt x="227" y="5275"/>
                    <a:pt x="179" y="5287"/>
                    <a:pt x="132" y="5311"/>
                  </a:cubicBezTo>
                  <a:cubicBezTo>
                    <a:pt x="120" y="5299"/>
                    <a:pt x="120" y="5299"/>
                    <a:pt x="120" y="5299"/>
                  </a:cubicBezTo>
                  <a:cubicBezTo>
                    <a:pt x="96" y="5299"/>
                    <a:pt x="84" y="5299"/>
                    <a:pt x="60" y="5311"/>
                  </a:cubicBezTo>
                  <a:cubicBezTo>
                    <a:pt x="48" y="5311"/>
                    <a:pt x="36" y="5323"/>
                    <a:pt x="25" y="5335"/>
                  </a:cubicBezTo>
                  <a:cubicBezTo>
                    <a:pt x="1" y="5358"/>
                    <a:pt x="1" y="5394"/>
                    <a:pt x="13" y="5430"/>
                  </a:cubicBezTo>
                  <a:cubicBezTo>
                    <a:pt x="25" y="5454"/>
                    <a:pt x="60" y="5466"/>
                    <a:pt x="84" y="5478"/>
                  </a:cubicBezTo>
                  <a:cubicBezTo>
                    <a:pt x="132" y="5478"/>
                    <a:pt x="167" y="5454"/>
                    <a:pt x="215" y="5454"/>
                  </a:cubicBezTo>
                  <a:cubicBezTo>
                    <a:pt x="239" y="5442"/>
                    <a:pt x="275" y="5430"/>
                    <a:pt x="298" y="5418"/>
                  </a:cubicBezTo>
                  <a:cubicBezTo>
                    <a:pt x="358" y="5406"/>
                    <a:pt x="417" y="5382"/>
                    <a:pt x="477" y="5358"/>
                  </a:cubicBezTo>
                  <a:cubicBezTo>
                    <a:pt x="596" y="5323"/>
                    <a:pt x="715" y="5275"/>
                    <a:pt x="834" y="5227"/>
                  </a:cubicBezTo>
                  <a:cubicBezTo>
                    <a:pt x="1084" y="5132"/>
                    <a:pt x="1322" y="5037"/>
                    <a:pt x="1560" y="4942"/>
                  </a:cubicBezTo>
                  <a:cubicBezTo>
                    <a:pt x="1644" y="4918"/>
                    <a:pt x="1715" y="4882"/>
                    <a:pt x="1787" y="4858"/>
                  </a:cubicBezTo>
                  <a:cubicBezTo>
                    <a:pt x="1882" y="4823"/>
                    <a:pt x="1965" y="4799"/>
                    <a:pt x="2049" y="4763"/>
                  </a:cubicBezTo>
                  <a:cubicBezTo>
                    <a:pt x="2215" y="4716"/>
                    <a:pt x="2370" y="4668"/>
                    <a:pt x="2537" y="4608"/>
                  </a:cubicBezTo>
                  <a:cubicBezTo>
                    <a:pt x="2692" y="4561"/>
                    <a:pt x="2858" y="4513"/>
                    <a:pt x="3013" y="4454"/>
                  </a:cubicBezTo>
                  <a:cubicBezTo>
                    <a:pt x="3168" y="4406"/>
                    <a:pt x="3323" y="4346"/>
                    <a:pt x="3477" y="4299"/>
                  </a:cubicBezTo>
                  <a:cubicBezTo>
                    <a:pt x="3632" y="4239"/>
                    <a:pt x="3787" y="4180"/>
                    <a:pt x="3954" y="4120"/>
                  </a:cubicBezTo>
                  <a:cubicBezTo>
                    <a:pt x="4120" y="4061"/>
                    <a:pt x="4287" y="4001"/>
                    <a:pt x="4454" y="3942"/>
                  </a:cubicBezTo>
                  <a:cubicBezTo>
                    <a:pt x="4537" y="3906"/>
                    <a:pt x="4620" y="3870"/>
                    <a:pt x="4704" y="3834"/>
                  </a:cubicBezTo>
                  <a:cubicBezTo>
                    <a:pt x="4763" y="3811"/>
                    <a:pt x="4823" y="3787"/>
                    <a:pt x="4894" y="3763"/>
                  </a:cubicBezTo>
                  <a:cubicBezTo>
                    <a:pt x="5061" y="3692"/>
                    <a:pt x="5228" y="3620"/>
                    <a:pt x="5394" y="3549"/>
                  </a:cubicBezTo>
                  <a:cubicBezTo>
                    <a:pt x="5454" y="3513"/>
                    <a:pt x="5513" y="3489"/>
                    <a:pt x="5573" y="3465"/>
                  </a:cubicBezTo>
                  <a:lnTo>
                    <a:pt x="5597" y="3465"/>
                  </a:lnTo>
                  <a:cubicBezTo>
                    <a:pt x="5609" y="3453"/>
                    <a:pt x="5632" y="3453"/>
                    <a:pt x="5644" y="3442"/>
                  </a:cubicBezTo>
                  <a:lnTo>
                    <a:pt x="5656" y="3442"/>
                  </a:lnTo>
                  <a:cubicBezTo>
                    <a:pt x="5668" y="3430"/>
                    <a:pt x="5680" y="3430"/>
                    <a:pt x="5692" y="3430"/>
                  </a:cubicBezTo>
                  <a:cubicBezTo>
                    <a:pt x="5704" y="3418"/>
                    <a:pt x="5716" y="3418"/>
                    <a:pt x="5728" y="3406"/>
                  </a:cubicBezTo>
                  <a:lnTo>
                    <a:pt x="5751" y="3406"/>
                  </a:lnTo>
                  <a:cubicBezTo>
                    <a:pt x="5775" y="3394"/>
                    <a:pt x="5799" y="3382"/>
                    <a:pt x="5823" y="3370"/>
                  </a:cubicBezTo>
                  <a:lnTo>
                    <a:pt x="5847" y="3370"/>
                  </a:lnTo>
                  <a:cubicBezTo>
                    <a:pt x="5847" y="3358"/>
                    <a:pt x="5859" y="3358"/>
                    <a:pt x="5870" y="3358"/>
                  </a:cubicBezTo>
                  <a:cubicBezTo>
                    <a:pt x="5870" y="3358"/>
                    <a:pt x="5882" y="3346"/>
                    <a:pt x="5894" y="3346"/>
                  </a:cubicBezTo>
                  <a:lnTo>
                    <a:pt x="5906" y="3346"/>
                  </a:lnTo>
                  <a:cubicBezTo>
                    <a:pt x="5906" y="3346"/>
                    <a:pt x="5918" y="3334"/>
                    <a:pt x="5930" y="3334"/>
                  </a:cubicBezTo>
                  <a:cubicBezTo>
                    <a:pt x="5954" y="3322"/>
                    <a:pt x="5978" y="3322"/>
                    <a:pt x="6001" y="3311"/>
                  </a:cubicBezTo>
                  <a:cubicBezTo>
                    <a:pt x="6061" y="3287"/>
                    <a:pt x="6121" y="3263"/>
                    <a:pt x="6180" y="3239"/>
                  </a:cubicBezTo>
                  <a:cubicBezTo>
                    <a:pt x="6240" y="3227"/>
                    <a:pt x="6311" y="3203"/>
                    <a:pt x="6371" y="3180"/>
                  </a:cubicBezTo>
                  <a:cubicBezTo>
                    <a:pt x="6549" y="3120"/>
                    <a:pt x="6728" y="3049"/>
                    <a:pt x="6894" y="2989"/>
                  </a:cubicBezTo>
                  <a:cubicBezTo>
                    <a:pt x="7228" y="2870"/>
                    <a:pt x="7561" y="2751"/>
                    <a:pt x="7883" y="2632"/>
                  </a:cubicBezTo>
                  <a:cubicBezTo>
                    <a:pt x="8002" y="2596"/>
                    <a:pt x="8121" y="2549"/>
                    <a:pt x="8228" y="2513"/>
                  </a:cubicBezTo>
                  <a:cubicBezTo>
                    <a:pt x="8311" y="2489"/>
                    <a:pt x="8383" y="2453"/>
                    <a:pt x="8454" y="2430"/>
                  </a:cubicBezTo>
                  <a:cubicBezTo>
                    <a:pt x="8502" y="2406"/>
                    <a:pt x="8549" y="2394"/>
                    <a:pt x="8597" y="2370"/>
                  </a:cubicBezTo>
                  <a:cubicBezTo>
                    <a:pt x="8859" y="2263"/>
                    <a:pt x="9133" y="2168"/>
                    <a:pt x="9395" y="2060"/>
                  </a:cubicBezTo>
                  <a:cubicBezTo>
                    <a:pt x="9561" y="2001"/>
                    <a:pt x="9716" y="1929"/>
                    <a:pt x="9883" y="1870"/>
                  </a:cubicBezTo>
                  <a:cubicBezTo>
                    <a:pt x="9954" y="1846"/>
                    <a:pt x="10014" y="1822"/>
                    <a:pt x="10085" y="1799"/>
                  </a:cubicBezTo>
                  <a:cubicBezTo>
                    <a:pt x="10192" y="1763"/>
                    <a:pt x="10288" y="1739"/>
                    <a:pt x="10395" y="1703"/>
                  </a:cubicBezTo>
                  <a:cubicBezTo>
                    <a:pt x="10442" y="1679"/>
                    <a:pt x="10490" y="1668"/>
                    <a:pt x="10550" y="1656"/>
                  </a:cubicBezTo>
                  <a:cubicBezTo>
                    <a:pt x="10657" y="1608"/>
                    <a:pt x="10776" y="1572"/>
                    <a:pt x="10883" y="1537"/>
                  </a:cubicBezTo>
                  <a:cubicBezTo>
                    <a:pt x="11038" y="1489"/>
                    <a:pt x="11181" y="1453"/>
                    <a:pt x="11324" y="1406"/>
                  </a:cubicBezTo>
                  <a:cubicBezTo>
                    <a:pt x="11466" y="1370"/>
                    <a:pt x="11609" y="1322"/>
                    <a:pt x="11764" y="1275"/>
                  </a:cubicBezTo>
                  <a:cubicBezTo>
                    <a:pt x="11943" y="1215"/>
                    <a:pt x="12133" y="1156"/>
                    <a:pt x="12324" y="1096"/>
                  </a:cubicBezTo>
                  <a:cubicBezTo>
                    <a:pt x="12336" y="1096"/>
                    <a:pt x="12347" y="1084"/>
                    <a:pt x="12359" y="1084"/>
                  </a:cubicBezTo>
                  <a:cubicBezTo>
                    <a:pt x="12407" y="1060"/>
                    <a:pt x="12455" y="1048"/>
                    <a:pt x="12502" y="1025"/>
                  </a:cubicBezTo>
                  <a:cubicBezTo>
                    <a:pt x="12621" y="989"/>
                    <a:pt x="12740" y="941"/>
                    <a:pt x="12848" y="906"/>
                  </a:cubicBezTo>
                  <a:cubicBezTo>
                    <a:pt x="12979" y="858"/>
                    <a:pt x="13109" y="810"/>
                    <a:pt x="13240" y="751"/>
                  </a:cubicBezTo>
                  <a:cubicBezTo>
                    <a:pt x="13776" y="548"/>
                    <a:pt x="14312" y="346"/>
                    <a:pt x="14848" y="144"/>
                  </a:cubicBezTo>
                  <a:cubicBezTo>
                    <a:pt x="14860" y="132"/>
                    <a:pt x="14872" y="132"/>
                    <a:pt x="14884" y="108"/>
                  </a:cubicBezTo>
                  <a:cubicBezTo>
                    <a:pt x="14895" y="96"/>
                    <a:pt x="14895" y="72"/>
                    <a:pt x="14895" y="60"/>
                  </a:cubicBezTo>
                  <a:cubicBezTo>
                    <a:pt x="14895" y="36"/>
                    <a:pt x="14884" y="24"/>
                    <a:pt x="14860" y="13"/>
                  </a:cubicBezTo>
                  <a:cubicBezTo>
                    <a:pt x="14848" y="1"/>
                    <a:pt x="14824" y="1"/>
                    <a:pt x="148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162925" y="2353700"/>
              <a:ext cx="135475" cy="84975"/>
            </a:xfrm>
            <a:custGeom>
              <a:avLst/>
              <a:gdLst/>
              <a:ahLst/>
              <a:cxnLst/>
              <a:rect l="l" t="t" r="r" b="b"/>
              <a:pathLst>
                <a:path w="5419" h="3399" extrusionOk="0">
                  <a:moveTo>
                    <a:pt x="60" y="0"/>
                  </a:moveTo>
                  <a:cubicBezTo>
                    <a:pt x="48" y="0"/>
                    <a:pt x="25" y="12"/>
                    <a:pt x="25" y="24"/>
                  </a:cubicBezTo>
                  <a:cubicBezTo>
                    <a:pt x="1" y="60"/>
                    <a:pt x="13" y="95"/>
                    <a:pt x="36" y="119"/>
                  </a:cubicBezTo>
                  <a:cubicBezTo>
                    <a:pt x="334" y="334"/>
                    <a:pt x="644" y="548"/>
                    <a:pt x="941" y="750"/>
                  </a:cubicBezTo>
                  <a:cubicBezTo>
                    <a:pt x="965" y="774"/>
                    <a:pt x="1001" y="786"/>
                    <a:pt x="1025" y="810"/>
                  </a:cubicBezTo>
                  <a:cubicBezTo>
                    <a:pt x="1108" y="857"/>
                    <a:pt x="1179" y="917"/>
                    <a:pt x="1263" y="965"/>
                  </a:cubicBezTo>
                  <a:cubicBezTo>
                    <a:pt x="1394" y="1060"/>
                    <a:pt x="1537" y="1143"/>
                    <a:pt x="1668" y="1238"/>
                  </a:cubicBezTo>
                  <a:cubicBezTo>
                    <a:pt x="1680" y="1238"/>
                    <a:pt x="1691" y="1250"/>
                    <a:pt x="1715" y="1262"/>
                  </a:cubicBezTo>
                  <a:cubicBezTo>
                    <a:pt x="1751" y="1286"/>
                    <a:pt x="1787" y="1310"/>
                    <a:pt x="1834" y="1334"/>
                  </a:cubicBezTo>
                  <a:cubicBezTo>
                    <a:pt x="1918" y="1381"/>
                    <a:pt x="2001" y="1429"/>
                    <a:pt x="2084" y="1488"/>
                  </a:cubicBezTo>
                  <a:cubicBezTo>
                    <a:pt x="2191" y="1548"/>
                    <a:pt x="2299" y="1608"/>
                    <a:pt x="2418" y="1679"/>
                  </a:cubicBezTo>
                  <a:cubicBezTo>
                    <a:pt x="2501" y="1727"/>
                    <a:pt x="2572" y="1762"/>
                    <a:pt x="2656" y="1810"/>
                  </a:cubicBezTo>
                  <a:cubicBezTo>
                    <a:pt x="2715" y="1846"/>
                    <a:pt x="2763" y="1881"/>
                    <a:pt x="2811" y="1905"/>
                  </a:cubicBezTo>
                  <a:cubicBezTo>
                    <a:pt x="2953" y="2000"/>
                    <a:pt x="3096" y="2084"/>
                    <a:pt x="3227" y="2167"/>
                  </a:cubicBezTo>
                  <a:cubicBezTo>
                    <a:pt x="3477" y="2322"/>
                    <a:pt x="3739" y="2465"/>
                    <a:pt x="4001" y="2608"/>
                  </a:cubicBezTo>
                  <a:cubicBezTo>
                    <a:pt x="4251" y="2739"/>
                    <a:pt x="4513" y="2893"/>
                    <a:pt x="4763" y="3048"/>
                  </a:cubicBezTo>
                  <a:cubicBezTo>
                    <a:pt x="4847" y="3096"/>
                    <a:pt x="4942" y="3155"/>
                    <a:pt x="5025" y="3215"/>
                  </a:cubicBezTo>
                  <a:cubicBezTo>
                    <a:pt x="5073" y="3239"/>
                    <a:pt x="5109" y="3263"/>
                    <a:pt x="5156" y="3286"/>
                  </a:cubicBezTo>
                  <a:cubicBezTo>
                    <a:pt x="5180" y="3310"/>
                    <a:pt x="5204" y="3322"/>
                    <a:pt x="5228" y="3334"/>
                  </a:cubicBezTo>
                  <a:cubicBezTo>
                    <a:pt x="5239" y="3346"/>
                    <a:pt x="5239" y="3346"/>
                    <a:pt x="5251" y="3358"/>
                  </a:cubicBezTo>
                  <a:cubicBezTo>
                    <a:pt x="5263" y="3358"/>
                    <a:pt x="5275" y="3370"/>
                    <a:pt x="5275" y="3370"/>
                  </a:cubicBezTo>
                  <a:cubicBezTo>
                    <a:pt x="5287" y="3370"/>
                    <a:pt x="5287" y="3382"/>
                    <a:pt x="5299" y="3382"/>
                  </a:cubicBezTo>
                  <a:cubicBezTo>
                    <a:pt x="5299" y="3382"/>
                    <a:pt x="5311" y="3393"/>
                    <a:pt x="5323" y="3393"/>
                  </a:cubicBezTo>
                  <a:cubicBezTo>
                    <a:pt x="5329" y="3397"/>
                    <a:pt x="5336" y="3398"/>
                    <a:pt x="5344" y="3398"/>
                  </a:cubicBezTo>
                  <a:cubicBezTo>
                    <a:pt x="5364" y="3398"/>
                    <a:pt x="5386" y="3387"/>
                    <a:pt x="5394" y="3370"/>
                  </a:cubicBezTo>
                  <a:cubicBezTo>
                    <a:pt x="5418" y="3346"/>
                    <a:pt x="5418" y="3298"/>
                    <a:pt x="5394" y="3274"/>
                  </a:cubicBezTo>
                  <a:cubicBezTo>
                    <a:pt x="5370" y="3263"/>
                    <a:pt x="5347" y="3251"/>
                    <a:pt x="5323" y="3227"/>
                  </a:cubicBezTo>
                  <a:cubicBezTo>
                    <a:pt x="5311" y="3215"/>
                    <a:pt x="5299" y="3215"/>
                    <a:pt x="5275" y="3203"/>
                  </a:cubicBezTo>
                  <a:cubicBezTo>
                    <a:pt x="5239" y="3179"/>
                    <a:pt x="5216" y="3155"/>
                    <a:pt x="5180" y="3143"/>
                  </a:cubicBezTo>
                  <a:cubicBezTo>
                    <a:pt x="5120" y="3096"/>
                    <a:pt x="5061" y="3060"/>
                    <a:pt x="5001" y="3024"/>
                  </a:cubicBezTo>
                  <a:cubicBezTo>
                    <a:pt x="4870" y="2941"/>
                    <a:pt x="4739" y="2870"/>
                    <a:pt x="4597" y="2786"/>
                  </a:cubicBezTo>
                  <a:cubicBezTo>
                    <a:pt x="4477" y="2715"/>
                    <a:pt x="4358" y="2643"/>
                    <a:pt x="4239" y="2572"/>
                  </a:cubicBezTo>
                  <a:cubicBezTo>
                    <a:pt x="4108" y="2501"/>
                    <a:pt x="3977" y="2441"/>
                    <a:pt x="3846" y="2370"/>
                  </a:cubicBezTo>
                  <a:cubicBezTo>
                    <a:pt x="3775" y="2322"/>
                    <a:pt x="3704" y="2286"/>
                    <a:pt x="3632" y="2250"/>
                  </a:cubicBezTo>
                  <a:cubicBezTo>
                    <a:pt x="3561" y="2203"/>
                    <a:pt x="3489" y="2155"/>
                    <a:pt x="3406" y="2120"/>
                  </a:cubicBezTo>
                  <a:cubicBezTo>
                    <a:pt x="3358" y="2084"/>
                    <a:pt x="3299" y="2048"/>
                    <a:pt x="3251" y="2024"/>
                  </a:cubicBezTo>
                  <a:cubicBezTo>
                    <a:pt x="3192" y="1977"/>
                    <a:pt x="3132" y="1941"/>
                    <a:pt x="3061" y="1905"/>
                  </a:cubicBezTo>
                  <a:cubicBezTo>
                    <a:pt x="2942" y="1834"/>
                    <a:pt x="2811" y="1750"/>
                    <a:pt x="2692" y="1679"/>
                  </a:cubicBezTo>
                  <a:cubicBezTo>
                    <a:pt x="2537" y="1596"/>
                    <a:pt x="2394" y="1512"/>
                    <a:pt x="2251" y="1429"/>
                  </a:cubicBezTo>
                  <a:cubicBezTo>
                    <a:pt x="2120" y="1346"/>
                    <a:pt x="1977" y="1274"/>
                    <a:pt x="1846" y="1191"/>
                  </a:cubicBezTo>
                  <a:cubicBezTo>
                    <a:pt x="1810" y="1167"/>
                    <a:pt x="1775" y="1143"/>
                    <a:pt x="1727" y="1119"/>
                  </a:cubicBezTo>
                  <a:cubicBezTo>
                    <a:pt x="1668" y="1084"/>
                    <a:pt x="1608" y="1036"/>
                    <a:pt x="1560" y="1000"/>
                  </a:cubicBezTo>
                  <a:cubicBezTo>
                    <a:pt x="1394" y="893"/>
                    <a:pt x="1227" y="786"/>
                    <a:pt x="1060" y="679"/>
                  </a:cubicBezTo>
                  <a:cubicBezTo>
                    <a:pt x="977" y="619"/>
                    <a:pt x="882" y="548"/>
                    <a:pt x="798" y="488"/>
                  </a:cubicBezTo>
                  <a:cubicBezTo>
                    <a:pt x="667" y="405"/>
                    <a:pt x="548" y="322"/>
                    <a:pt x="417" y="226"/>
                  </a:cubicBezTo>
                  <a:cubicBezTo>
                    <a:pt x="322" y="155"/>
                    <a:pt x="215" y="84"/>
                    <a:pt x="108" y="12"/>
                  </a:cubicBezTo>
                  <a:cubicBezTo>
                    <a:pt x="96" y="0"/>
                    <a:pt x="72" y="0"/>
                    <a:pt x="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1030475" y="2304575"/>
              <a:ext cx="130700" cy="46100"/>
            </a:xfrm>
            <a:custGeom>
              <a:avLst/>
              <a:gdLst/>
              <a:ahLst/>
              <a:cxnLst/>
              <a:rect l="l" t="t" r="r" b="b"/>
              <a:pathLst>
                <a:path w="5228" h="1844" extrusionOk="0">
                  <a:moveTo>
                    <a:pt x="48" y="1"/>
                  </a:moveTo>
                  <a:cubicBezTo>
                    <a:pt x="36" y="13"/>
                    <a:pt x="12" y="25"/>
                    <a:pt x="12" y="48"/>
                  </a:cubicBezTo>
                  <a:cubicBezTo>
                    <a:pt x="0" y="72"/>
                    <a:pt x="12" y="120"/>
                    <a:pt x="48" y="132"/>
                  </a:cubicBezTo>
                  <a:cubicBezTo>
                    <a:pt x="381" y="227"/>
                    <a:pt x="715" y="322"/>
                    <a:pt x="1036" y="406"/>
                  </a:cubicBezTo>
                  <a:cubicBezTo>
                    <a:pt x="1334" y="489"/>
                    <a:pt x="1644" y="572"/>
                    <a:pt x="1941" y="656"/>
                  </a:cubicBezTo>
                  <a:cubicBezTo>
                    <a:pt x="2108" y="703"/>
                    <a:pt x="2275" y="751"/>
                    <a:pt x="2441" y="810"/>
                  </a:cubicBezTo>
                  <a:cubicBezTo>
                    <a:pt x="2513" y="822"/>
                    <a:pt x="2596" y="846"/>
                    <a:pt x="2667" y="870"/>
                  </a:cubicBezTo>
                  <a:cubicBezTo>
                    <a:pt x="2727" y="894"/>
                    <a:pt x="2798" y="906"/>
                    <a:pt x="2858" y="929"/>
                  </a:cubicBezTo>
                  <a:cubicBezTo>
                    <a:pt x="2953" y="965"/>
                    <a:pt x="3037" y="989"/>
                    <a:pt x="3132" y="1025"/>
                  </a:cubicBezTo>
                  <a:cubicBezTo>
                    <a:pt x="3191" y="1048"/>
                    <a:pt x="3263" y="1072"/>
                    <a:pt x="3334" y="1096"/>
                  </a:cubicBezTo>
                  <a:cubicBezTo>
                    <a:pt x="3477" y="1144"/>
                    <a:pt x="3608" y="1203"/>
                    <a:pt x="3751" y="1263"/>
                  </a:cubicBezTo>
                  <a:cubicBezTo>
                    <a:pt x="3882" y="1310"/>
                    <a:pt x="4025" y="1370"/>
                    <a:pt x="4156" y="1429"/>
                  </a:cubicBezTo>
                  <a:cubicBezTo>
                    <a:pt x="4299" y="1489"/>
                    <a:pt x="4430" y="1549"/>
                    <a:pt x="4572" y="1596"/>
                  </a:cubicBezTo>
                  <a:cubicBezTo>
                    <a:pt x="4668" y="1632"/>
                    <a:pt x="4751" y="1668"/>
                    <a:pt x="4846" y="1715"/>
                  </a:cubicBezTo>
                  <a:cubicBezTo>
                    <a:pt x="4942" y="1751"/>
                    <a:pt x="5037" y="1799"/>
                    <a:pt x="5132" y="1834"/>
                  </a:cubicBezTo>
                  <a:cubicBezTo>
                    <a:pt x="5142" y="1841"/>
                    <a:pt x="5152" y="1844"/>
                    <a:pt x="5161" y="1844"/>
                  </a:cubicBezTo>
                  <a:cubicBezTo>
                    <a:pt x="5186" y="1844"/>
                    <a:pt x="5207" y="1824"/>
                    <a:pt x="5215" y="1799"/>
                  </a:cubicBezTo>
                  <a:cubicBezTo>
                    <a:pt x="5227" y="1763"/>
                    <a:pt x="5215" y="1727"/>
                    <a:pt x="5180" y="1715"/>
                  </a:cubicBezTo>
                  <a:cubicBezTo>
                    <a:pt x="5037" y="1656"/>
                    <a:pt x="4894" y="1584"/>
                    <a:pt x="4751" y="1525"/>
                  </a:cubicBezTo>
                  <a:cubicBezTo>
                    <a:pt x="4620" y="1465"/>
                    <a:pt x="4477" y="1418"/>
                    <a:pt x="4334" y="1358"/>
                  </a:cubicBezTo>
                  <a:cubicBezTo>
                    <a:pt x="4203" y="1298"/>
                    <a:pt x="4060" y="1239"/>
                    <a:pt x="3930" y="1179"/>
                  </a:cubicBezTo>
                  <a:cubicBezTo>
                    <a:pt x="3775" y="1120"/>
                    <a:pt x="3620" y="1060"/>
                    <a:pt x="3477" y="1001"/>
                  </a:cubicBezTo>
                  <a:cubicBezTo>
                    <a:pt x="3334" y="953"/>
                    <a:pt x="3203" y="894"/>
                    <a:pt x="3060" y="858"/>
                  </a:cubicBezTo>
                  <a:cubicBezTo>
                    <a:pt x="3001" y="834"/>
                    <a:pt x="2941" y="810"/>
                    <a:pt x="2882" y="787"/>
                  </a:cubicBezTo>
                  <a:cubicBezTo>
                    <a:pt x="2787" y="763"/>
                    <a:pt x="2679" y="727"/>
                    <a:pt x="2584" y="703"/>
                  </a:cubicBezTo>
                  <a:cubicBezTo>
                    <a:pt x="2453" y="656"/>
                    <a:pt x="2310" y="620"/>
                    <a:pt x="2179" y="584"/>
                  </a:cubicBezTo>
                  <a:cubicBezTo>
                    <a:pt x="2060" y="548"/>
                    <a:pt x="1929" y="513"/>
                    <a:pt x="1810" y="477"/>
                  </a:cubicBezTo>
                  <a:cubicBezTo>
                    <a:pt x="1513" y="394"/>
                    <a:pt x="1203" y="310"/>
                    <a:pt x="905" y="227"/>
                  </a:cubicBezTo>
                  <a:cubicBezTo>
                    <a:pt x="643" y="155"/>
                    <a:pt x="370" y="72"/>
                    <a:pt x="1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840875" y="2301800"/>
              <a:ext cx="186350" cy="74350"/>
            </a:xfrm>
            <a:custGeom>
              <a:avLst/>
              <a:gdLst/>
              <a:ahLst/>
              <a:cxnLst/>
              <a:rect l="l" t="t" r="r" b="b"/>
              <a:pathLst>
                <a:path w="7454" h="2974" extrusionOk="0">
                  <a:moveTo>
                    <a:pt x="7385" y="0"/>
                  </a:moveTo>
                  <a:cubicBezTo>
                    <a:pt x="7376" y="0"/>
                    <a:pt x="7367" y="2"/>
                    <a:pt x="7358" y="5"/>
                  </a:cubicBezTo>
                  <a:lnTo>
                    <a:pt x="7346" y="5"/>
                  </a:lnTo>
                  <a:cubicBezTo>
                    <a:pt x="7192" y="76"/>
                    <a:pt x="7025" y="147"/>
                    <a:pt x="6870" y="207"/>
                  </a:cubicBezTo>
                  <a:cubicBezTo>
                    <a:pt x="6715" y="255"/>
                    <a:pt x="6561" y="314"/>
                    <a:pt x="6394" y="374"/>
                  </a:cubicBezTo>
                  <a:cubicBezTo>
                    <a:pt x="6084" y="493"/>
                    <a:pt x="5763" y="600"/>
                    <a:pt x="5441" y="719"/>
                  </a:cubicBezTo>
                  <a:cubicBezTo>
                    <a:pt x="5275" y="767"/>
                    <a:pt x="5108" y="814"/>
                    <a:pt x="4953" y="874"/>
                  </a:cubicBezTo>
                  <a:cubicBezTo>
                    <a:pt x="4786" y="933"/>
                    <a:pt x="4608" y="981"/>
                    <a:pt x="4441" y="1040"/>
                  </a:cubicBezTo>
                  <a:cubicBezTo>
                    <a:pt x="4370" y="1064"/>
                    <a:pt x="4298" y="1088"/>
                    <a:pt x="4227" y="1124"/>
                  </a:cubicBezTo>
                  <a:cubicBezTo>
                    <a:pt x="4144" y="1148"/>
                    <a:pt x="4072" y="1171"/>
                    <a:pt x="4001" y="1195"/>
                  </a:cubicBezTo>
                  <a:cubicBezTo>
                    <a:pt x="3834" y="1255"/>
                    <a:pt x="3667" y="1314"/>
                    <a:pt x="3501" y="1374"/>
                  </a:cubicBezTo>
                  <a:cubicBezTo>
                    <a:pt x="3334" y="1433"/>
                    <a:pt x="3167" y="1493"/>
                    <a:pt x="3001" y="1552"/>
                  </a:cubicBezTo>
                  <a:cubicBezTo>
                    <a:pt x="2834" y="1612"/>
                    <a:pt x="2679" y="1671"/>
                    <a:pt x="2512" y="1731"/>
                  </a:cubicBezTo>
                  <a:cubicBezTo>
                    <a:pt x="2453" y="1755"/>
                    <a:pt x="2405" y="1779"/>
                    <a:pt x="2346" y="1802"/>
                  </a:cubicBezTo>
                  <a:cubicBezTo>
                    <a:pt x="2227" y="1850"/>
                    <a:pt x="2119" y="1898"/>
                    <a:pt x="2000" y="1933"/>
                  </a:cubicBezTo>
                  <a:cubicBezTo>
                    <a:pt x="1953" y="1957"/>
                    <a:pt x="1917" y="1969"/>
                    <a:pt x="1869" y="1993"/>
                  </a:cubicBezTo>
                  <a:cubicBezTo>
                    <a:pt x="1786" y="2029"/>
                    <a:pt x="1715" y="2064"/>
                    <a:pt x="1643" y="2088"/>
                  </a:cubicBezTo>
                  <a:cubicBezTo>
                    <a:pt x="1453" y="2171"/>
                    <a:pt x="1262" y="2255"/>
                    <a:pt x="1072" y="2338"/>
                  </a:cubicBezTo>
                  <a:cubicBezTo>
                    <a:pt x="1036" y="2362"/>
                    <a:pt x="1000" y="2374"/>
                    <a:pt x="953" y="2398"/>
                  </a:cubicBezTo>
                  <a:cubicBezTo>
                    <a:pt x="846" y="2445"/>
                    <a:pt x="750" y="2505"/>
                    <a:pt x="643" y="2552"/>
                  </a:cubicBezTo>
                  <a:cubicBezTo>
                    <a:pt x="548" y="2600"/>
                    <a:pt x="453" y="2636"/>
                    <a:pt x="369" y="2683"/>
                  </a:cubicBezTo>
                  <a:cubicBezTo>
                    <a:pt x="262" y="2731"/>
                    <a:pt x="155" y="2791"/>
                    <a:pt x="48" y="2838"/>
                  </a:cubicBezTo>
                  <a:cubicBezTo>
                    <a:pt x="24" y="2850"/>
                    <a:pt x="0" y="2898"/>
                    <a:pt x="24" y="2933"/>
                  </a:cubicBezTo>
                  <a:cubicBezTo>
                    <a:pt x="33" y="2960"/>
                    <a:pt x="62" y="2974"/>
                    <a:pt x="91" y="2974"/>
                  </a:cubicBezTo>
                  <a:cubicBezTo>
                    <a:pt x="101" y="2974"/>
                    <a:pt x="110" y="2972"/>
                    <a:pt x="119" y="2969"/>
                  </a:cubicBezTo>
                  <a:cubicBezTo>
                    <a:pt x="226" y="2910"/>
                    <a:pt x="334" y="2862"/>
                    <a:pt x="441" y="2802"/>
                  </a:cubicBezTo>
                  <a:cubicBezTo>
                    <a:pt x="536" y="2755"/>
                    <a:pt x="643" y="2707"/>
                    <a:pt x="738" y="2660"/>
                  </a:cubicBezTo>
                  <a:cubicBezTo>
                    <a:pt x="846" y="2612"/>
                    <a:pt x="941" y="2564"/>
                    <a:pt x="1048" y="2517"/>
                  </a:cubicBezTo>
                  <a:cubicBezTo>
                    <a:pt x="1084" y="2493"/>
                    <a:pt x="1107" y="2481"/>
                    <a:pt x="1143" y="2469"/>
                  </a:cubicBezTo>
                  <a:cubicBezTo>
                    <a:pt x="1346" y="2374"/>
                    <a:pt x="1536" y="2291"/>
                    <a:pt x="1738" y="2207"/>
                  </a:cubicBezTo>
                  <a:cubicBezTo>
                    <a:pt x="1810" y="2171"/>
                    <a:pt x="1869" y="2148"/>
                    <a:pt x="1941" y="2124"/>
                  </a:cubicBezTo>
                  <a:cubicBezTo>
                    <a:pt x="1989" y="2100"/>
                    <a:pt x="2048" y="2076"/>
                    <a:pt x="2108" y="2052"/>
                  </a:cubicBezTo>
                  <a:cubicBezTo>
                    <a:pt x="2215" y="2005"/>
                    <a:pt x="2334" y="1969"/>
                    <a:pt x="2441" y="1921"/>
                  </a:cubicBezTo>
                  <a:cubicBezTo>
                    <a:pt x="2489" y="1898"/>
                    <a:pt x="2536" y="1874"/>
                    <a:pt x="2584" y="1862"/>
                  </a:cubicBezTo>
                  <a:cubicBezTo>
                    <a:pt x="2751" y="1802"/>
                    <a:pt x="2905" y="1743"/>
                    <a:pt x="3072" y="1683"/>
                  </a:cubicBezTo>
                  <a:cubicBezTo>
                    <a:pt x="3239" y="1624"/>
                    <a:pt x="3405" y="1564"/>
                    <a:pt x="3560" y="1505"/>
                  </a:cubicBezTo>
                  <a:cubicBezTo>
                    <a:pt x="3727" y="1445"/>
                    <a:pt x="3894" y="1386"/>
                    <a:pt x="4060" y="1326"/>
                  </a:cubicBezTo>
                  <a:cubicBezTo>
                    <a:pt x="4215" y="1267"/>
                    <a:pt x="4370" y="1219"/>
                    <a:pt x="4525" y="1171"/>
                  </a:cubicBezTo>
                  <a:cubicBezTo>
                    <a:pt x="4703" y="1112"/>
                    <a:pt x="4882" y="1052"/>
                    <a:pt x="5060" y="993"/>
                  </a:cubicBezTo>
                  <a:cubicBezTo>
                    <a:pt x="5215" y="933"/>
                    <a:pt x="5382" y="886"/>
                    <a:pt x="5537" y="826"/>
                  </a:cubicBezTo>
                  <a:cubicBezTo>
                    <a:pt x="5691" y="778"/>
                    <a:pt x="5858" y="719"/>
                    <a:pt x="6013" y="659"/>
                  </a:cubicBezTo>
                  <a:cubicBezTo>
                    <a:pt x="6168" y="612"/>
                    <a:pt x="6310" y="552"/>
                    <a:pt x="6465" y="493"/>
                  </a:cubicBezTo>
                  <a:cubicBezTo>
                    <a:pt x="6632" y="433"/>
                    <a:pt x="6787" y="386"/>
                    <a:pt x="6942" y="326"/>
                  </a:cubicBezTo>
                  <a:cubicBezTo>
                    <a:pt x="7013" y="290"/>
                    <a:pt x="7096" y="266"/>
                    <a:pt x="7168" y="231"/>
                  </a:cubicBezTo>
                  <a:cubicBezTo>
                    <a:pt x="7251" y="195"/>
                    <a:pt x="7323" y="159"/>
                    <a:pt x="7406" y="136"/>
                  </a:cubicBezTo>
                  <a:cubicBezTo>
                    <a:pt x="7442" y="112"/>
                    <a:pt x="7453" y="76"/>
                    <a:pt x="7442" y="40"/>
                  </a:cubicBezTo>
                  <a:cubicBezTo>
                    <a:pt x="7433" y="13"/>
                    <a:pt x="7410" y="0"/>
                    <a:pt x="73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663000" y="2301000"/>
              <a:ext cx="21450" cy="22950"/>
            </a:xfrm>
            <a:custGeom>
              <a:avLst/>
              <a:gdLst/>
              <a:ahLst/>
              <a:cxnLst/>
              <a:rect l="l" t="t" r="r" b="b"/>
              <a:pathLst>
                <a:path w="858" h="918" extrusionOk="0">
                  <a:moveTo>
                    <a:pt x="441" y="191"/>
                  </a:moveTo>
                  <a:cubicBezTo>
                    <a:pt x="453" y="203"/>
                    <a:pt x="453" y="203"/>
                    <a:pt x="465" y="203"/>
                  </a:cubicBezTo>
                  <a:cubicBezTo>
                    <a:pt x="476" y="227"/>
                    <a:pt x="500" y="251"/>
                    <a:pt x="512" y="275"/>
                  </a:cubicBezTo>
                  <a:cubicBezTo>
                    <a:pt x="524" y="298"/>
                    <a:pt x="536" y="322"/>
                    <a:pt x="548" y="346"/>
                  </a:cubicBezTo>
                  <a:cubicBezTo>
                    <a:pt x="548" y="358"/>
                    <a:pt x="548" y="370"/>
                    <a:pt x="548" y="394"/>
                  </a:cubicBezTo>
                  <a:cubicBezTo>
                    <a:pt x="548" y="397"/>
                    <a:pt x="548" y="401"/>
                    <a:pt x="548" y="406"/>
                  </a:cubicBezTo>
                  <a:cubicBezTo>
                    <a:pt x="536" y="382"/>
                    <a:pt x="524" y="358"/>
                    <a:pt x="512" y="346"/>
                  </a:cubicBezTo>
                  <a:lnTo>
                    <a:pt x="488" y="346"/>
                  </a:lnTo>
                  <a:cubicBezTo>
                    <a:pt x="488" y="322"/>
                    <a:pt x="465" y="310"/>
                    <a:pt x="453" y="298"/>
                  </a:cubicBezTo>
                  <a:cubicBezTo>
                    <a:pt x="437" y="298"/>
                    <a:pt x="426" y="293"/>
                    <a:pt x="414" y="293"/>
                  </a:cubicBezTo>
                  <a:cubicBezTo>
                    <a:pt x="408" y="293"/>
                    <a:pt x="401" y="295"/>
                    <a:pt x="393" y="298"/>
                  </a:cubicBezTo>
                  <a:cubicBezTo>
                    <a:pt x="369" y="298"/>
                    <a:pt x="357" y="310"/>
                    <a:pt x="334" y="322"/>
                  </a:cubicBezTo>
                  <a:cubicBezTo>
                    <a:pt x="310" y="346"/>
                    <a:pt x="286" y="382"/>
                    <a:pt x="262" y="418"/>
                  </a:cubicBezTo>
                  <a:cubicBezTo>
                    <a:pt x="262" y="418"/>
                    <a:pt x="262" y="406"/>
                    <a:pt x="262" y="406"/>
                  </a:cubicBezTo>
                  <a:cubicBezTo>
                    <a:pt x="262" y="406"/>
                    <a:pt x="262" y="394"/>
                    <a:pt x="262" y="382"/>
                  </a:cubicBezTo>
                  <a:cubicBezTo>
                    <a:pt x="274" y="370"/>
                    <a:pt x="286" y="346"/>
                    <a:pt x="286" y="322"/>
                  </a:cubicBezTo>
                  <a:cubicBezTo>
                    <a:pt x="310" y="298"/>
                    <a:pt x="334" y="263"/>
                    <a:pt x="357" y="239"/>
                  </a:cubicBezTo>
                  <a:cubicBezTo>
                    <a:pt x="357" y="227"/>
                    <a:pt x="369" y="215"/>
                    <a:pt x="381" y="203"/>
                  </a:cubicBezTo>
                  <a:cubicBezTo>
                    <a:pt x="393" y="203"/>
                    <a:pt x="405" y="203"/>
                    <a:pt x="405" y="191"/>
                  </a:cubicBezTo>
                  <a:close/>
                  <a:moveTo>
                    <a:pt x="691" y="429"/>
                  </a:moveTo>
                  <a:cubicBezTo>
                    <a:pt x="703" y="453"/>
                    <a:pt x="703" y="465"/>
                    <a:pt x="703" y="489"/>
                  </a:cubicBezTo>
                  <a:cubicBezTo>
                    <a:pt x="703" y="513"/>
                    <a:pt x="703" y="549"/>
                    <a:pt x="691" y="584"/>
                  </a:cubicBezTo>
                  <a:cubicBezTo>
                    <a:pt x="691" y="596"/>
                    <a:pt x="679" y="608"/>
                    <a:pt x="679" y="632"/>
                  </a:cubicBezTo>
                  <a:cubicBezTo>
                    <a:pt x="667" y="644"/>
                    <a:pt x="655" y="656"/>
                    <a:pt x="643" y="668"/>
                  </a:cubicBezTo>
                  <a:cubicBezTo>
                    <a:pt x="631" y="679"/>
                    <a:pt x="619" y="691"/>
                    <a:pt x="607" y="703"/>
                  </a:cubicBezTo>
                  <a:cubicBezTo>
                    <a:pt x="572" y="727"/>
                    <a:pt x="536" y="739"/>
                    <a:pt x="500" y="751"/>
                  </a:cubicBezTo>
                  <a:cubicBezTo>
                    <a:pt x="465" y="763"/>
                    <a:pt x="429" y="775"/>
                    <a:pt x="381" y="775"/>
                  </a:cubicBezTo>
                  <a:cubicBezTo>
                    <a:pt x="369" y="775"/>
                    <a:pt x="346" y="775"/>
                    <a:pt x="322" y="763"/>
                  </a:cubicBezTo>
                  <a:cubicBezTo>
                    <a:pt x="298" y="763"/>
                    <a:pt x="274" y="751"/>
                    <a:pt x="262" y="739"/>
                  </a:cubicBezTo>
                  <a:cubicBezTo>
                    <a:pt x="250" y="739"/>
                    <a:pt x="250" y="739"/>
                    <a:pt x="238" y="727"/>
                  </a:cubicBezTo>
                  <a:lnTo>
                    <a:pt x="238" y="727"/>
                  </a:lnTo>
                  <a:cubicBezTo>
                    <a:pt x="262" y="739"/>
                    <a:pt x="298" y="751"/>
                    <a:pt x="322" y="751"/>
                  </a:cubicBezTo>
                  <a:cubicBezTo>
                    <a:pt x="346" y="763"/>
                    <a:pt x="381" y="763"/>
                    <a:pt x="405" y="763"/>
                  </a:cubicBezTo>
                  <a:cubicBezTo>
                    <a:pt x="417" y="763"/>
                    <a:pt x="429" y="763"/>
                    <a:pt x="441" y="751"/>
                  </a:cubicBezTo>
                  <a:cubicBezTo>
                    <a:pt x="453" y="751"/>
                    <a:pt x="476" y="751"/>
                    <a:pt x="488" y="739"/>
                  </a:cubicBezTo>
                  <a:cubicBezTo>
                    <a:pt x="512" y="739"/>
                    <a:pt x="536" y="715"/>
                    <a:pt x="560" y="703"/>
                  </a:cubicBezTo>
                  <a:cubicBezTo>
                    <a:pt x="584" y="691"/>
                    <a:pt x="596" y="668"/>
                    <a:pt x="619" y="644"/>
                  </a:cubicBezTo>
                  <a:cubicBezTo>
                    <a:pt x="631" y="632"/>
                    <a:pt x="643" y="608"/>
                    <a:pt x="655" y="584"/>
                  </a:cubicBezTo>
                  <a:cubicBezTo>
                    <a:pt x="667" y="560"/>
                    <a:pt x="679" y="537"/>
                    <a:pt x="679" y="513"/>
                  </a:cubicBezTo>
                  <a:cubicBezTo>
                    <a:pt x="691" y="489"/>
                    <a:pt x="691" y="453"/>
                    <a:pt x="691" y="429"/>
                  </a:cubicBezTo>
                  <a:close/>
                  <a:moveTo>
                    <a:pt x="393" y="1"/>
                  </a:moveTo>
                  <a:cubicBezTo>
                    <a:pt x="369" y="1"/>
                    <a:pt x="346" y="1"/>
                    <a:pt x="322" y="13"/>
                  </a:cubicBezTo>
                  <a:cubicBezTo>
                    <a:pt x="298" y="13"/>
                    <a:pt x="262" y="25"/>
                    <a:pt x="238" y="37"/>
                  </a:cubicBezTo>
                  <a:cubicBezTo>
                    <a:pt x="143" y="84"/>
                    <a:pt x="72" y="179"/>
                    <a:pt x="36" y="275"/>
                  </a:cubicBezTo>
                  <a:cubicBezTo>
                    <a:pt x="24" y="322"/>
                    <a:pt x="24" y="382"/>
                    <a:pt x="24" y="429"/>
                  </a:cubicBezTo>
                  <a:cubicBezTo>
                    <a:pt x="24" y="429"/>
                    <a:pt x="24" y="441"/>
                    <a:pt x="24" y="441"/>
                  </a:cubicBezTo>
                  <a:cubicBezTo>
                    <a:pt x="24" y="453"/>
                    <a:pt x="12" y="465"/>
                    <a:pt x="12" y="477"/>
                  </a:cubicBezTo>
                  <a:cubicBezTo>
                    <a:pt x="0" y="537"/>
                    <a:pt x="0" y="584"/>
                    <a:pt x="12" y="632"/>
                  </a:cubicBezTo>
                  <a:cubicBezTo>
                    <a:pt x="12" y="656"/>
                    <a:pt x="24" y="691"/>
                    <a:pt x="36" y="715"/>
                  </a:cubicBezTo>
                  <a:cubicBezTo>
                    <a:pt x="48" y="739"/>
                    <a:pt x="60" y="763"/>
                    <a:pt x="84" y="787"/>
                  </a:cubicBezTo>
                  <a:cubicBezTo>
                    <a:pt x="119" y="822"/>
                    <a:pt x="155" y="858"/>
                    <a:pt x="203" y="882"/>
                  </a:cubicBezTo>
                  <a:cubicBezTo>
                    <a:pt x="250" y="906"/>
                    <a:pt x="310" y="918"/>
                    <a:pt x="369" y="918"/>
                  </a:cubicBezTo>
                  <a:cubicBezTo>
                    <a:pt x="417" y="918"/>
                    <a:pt x="476" y="906"/>
                    <a:pt x="524" y="894"/>
                  </a:cubicBezTo>
                  <a:cubicBezTo>
                    <a:pt x="584" y="882"/>
                    <a:pt x="631" y="858"/>
                    <a:pt x="679" y="822"/>
                  </a:cubicBezTo>
                  <a:cubicBezTo>
                    <a:pt x="727" y="799"/>
                    <a:pt x="762" y="763"/>
                    <a:pt x="798" y="715"/>
                  </a:cubicBezTo>
                  <a:cubicBezTo>
                    <a:pt x="822" y="668"/>
                    <a:pt x="834" y="608"/>
                    <a:pt x="846" y="560"/>
                  </a:cubicBezTo>
                  <a:cubicBezTo>
                    <a:pt x="857" y="441"/>
                    <a:pt x="834" y="334"/>
                    <a:pt x="774" y="239"/>
                  </a:cubicBezTo>
                  <a:cubicBezTo>
                    <a:pt x="738" y="203"/>
                    <a:pt x="715" y="156"/>
                    <a:pt x="679" y="120"/>
                  </a:cubicBezTo>
                  <a:cubicBezTo>
                    <a:pt x="655" y="108"/>
                    <a:pt x="643" y="96"/>
                    <a:pt x="619" y="72"/>
                  </a:cubicBezTo>
                  <a:cubicBezTo>
                    <a:pt x="596" y="60"/>
                    <a:pt x="572" y="48"/>
                    <a:pt x="548" y="37"/>
                  </a:cubicBezTo>
                  <a:cubicBezTo>
                    <a:pt x="500" y="13"/>
                    <a:pt x="453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656750" y="2537450"/>
              <a:ext cx="22650" cy="20750"/>
            </a:xfrm>
            <a:custGeom>
              <a:avLst/>
              <a:gdLst/>
              <a:ahLst/>
              <a:cxnLst/>
              <a:rect l="l" t="t" r="r" b="b"/>
              <a:pathLst>
                <a:path w="906" h="830" extrusionOk="0">
                  <a:moveTo>
                    <a:pt x="381" y="139"/>
                  </a:moveTo>
                  <a:cubicBezTo>
                    <a:pt x="405" y="139"/>
                    <a:pt x="417" y="139"/>
                    <a:pt x="441" y="151"/>
                  </a:cubicBezTo>
                  <a:lnTo>
                    <a:pt x="465" y="151"/>
                  </a:lnTo>
                  <a:cubicBezTo>
                    <a:pt x="453" y="163"/>
                    <a:pt x="429" y="163"/>
                    <a:pt x="417" y="175"/>
                  </a:cubicBezTo>
                  <a:lnTo>
                    <a:pt x="405" y="175"/>
                  </a:lnTo>
                  <a:cubicBezTo>
                    <a:pt x="393" y="175"/>
                    <a:pt x="381" y="187"/>
                    <a:pt x="369" y="187"/>
                  </a:cubicBezTo>
                  <a:cubicBezTo>
                    <a:pt x="345" y="187"/>
                    <a:pt x="334" y="199"/>
                    <a:pt x="322" y="211"/>
                  </a:cubicBezTo>
                  <a:cubicBezTo>
                    <a:pt x="322" y="211"/>
                    <a:pt x="322" y="211"/>
                    <a:pt x="310" y="223"/>
                  </a:cubicBezTo>
                  <a:cubicBezTo>
                    <a:pt x="322" y="199"/>
                    <a:pt x="310" y="175"/>
                    <a:pt x="298" y="163"/>
                  </a:cubicBezTo>
                  <a:cubicBezTo>
                    <a:pt x="310" y="151"/>
                    <a:pt x="322" y="151"/>
                    <a:pt x="334" y="151"/>
                  </a:cubicBezTo>
                  <a:cubicBezTo>
                    <a:pt x="345" y="139"/>
                    <a:pt x="357" y="139"/>
                    <a:pt x="381" y="139"/>
                  </a:cubicBezTo>
                  <a:close/>
                  <a:moveTo>
                    <a:pt x="298" y="258"/>
                  </a:moveTo>
                  <a:cubicBezTo>
                    <a:pt x="298" y="270"/>
                    <a:pt x="298" y="270"/>
                    <a:pt x="310" y="282"/>
                  </a:cubicBezTo>
                  <a:cubicBezTo>
                    <a:pt x="298" y="294"/>
                    <a:pt x="286" y="306"/>
                    <a:pt x="286" y="306"/>
                  </a:cubicBezTo>
                  <a:cubicBezTo>
                    <a:pt x="286" y="294"/>
                    <a:pt x="298" y="270"/>
                    <a:pt x="298" y="258"/>
                  </a:cubicBezTo>
                  <a:close/>
                  <a:moveTo>
                    <a:pt x="402" y="392"/>
                  </a:moveTo>
                  <a:cubicBezTo>
                    <a:pt x="398" y="404"/>
                    <a:pt x="393" y="417"/>
                    <a:pt x="393" y="425"/>
                  </a:cubicBezTo>
                  <a:cubicBezTo>
                    <a:pt x="393" y="421"/>
                    <a:pt x="393" y="417"/>
                    <a:pt x="393" y="413"/>
                  </a:cubicBezTo>
                  <a:cubicBezTo>
                    <a:pt x="393" y="402"/>
                    <a:pt x="393" y="401"/>
                    <a:pt x="402" y="392"/>
                  </a:cubicBezTo>
                  <a:close/>
                  <a:moveTo>
                    <a:pt x="560" y="401"/>
                  </a:moveTo>
                  <a:cubicBezTo>
                    <a:pt x="560" y="401"/>
                    <a:pt x="560" y="401"/>
                    <a:pt x="572" y="413"/>
                  </a:cubicBezTo>
                  <a:lnTo>
                    <a:pt x="560" y="413"/>
                  </a:lnTo>
                  <a:cubicBezTo>
                    <a:pt x="560" y="425"/>
                    <a:pt x="548" y="437"/>
                    <a:pt x="536" y="437"/>
                  </a:cubicBezTo>
                  <a:cubicBezTo>
                    <a:pt x="536" y="437"/>
                    <a:pt x="536" y="437"/>
                    <a:pt x="536" y="425"/>
                  </a:cubicBezTo>
                  <a:cubicBezTo>
                    <a:pt x="536" y="413"/>
                    <a:pt x="548" y="413"/>
                    <a:pt x="548" y="401"/>
                  </a:cubicBezTo>
                  <a:close/>
                  <a:moveTo>
                    <a:pt x="402" y="1"/>
                  </a:moveTo>
                  <a:cubicBezTo>
                    <a:pt x="379" y="1"/>
                    <a:pt x="356" y="3"/>
                    <a:pt x="334" y="8"/>
                  </a:cubicBezTo>
                  <a:lnTo>
                    <a:pt x="322" y="8"/>
                  </a:lnTo>
                  <a:cubicBezTo>
                    <a:pt x="298" y="8"/>
                    <a:pt x="274" y="20"/>
                    <a:pt x="250" y="20"/>
                  </a:cubicBezTo>
                  <a:cubicBezTo>
                    <a:pt x="226" y="32"/>
                    <a:pt x="215" y="44"/>
                    <a:pt x="191" y="68"/>
                  </a:cubicBezTo>
                  <a:cubicBezTo>
                    <a:pt x="143" y="92"/>
                    <a:pt x="107" y="127"/>
                    <a:pt x="84" y="175"/>
                  </a:cubicBezTo>
                  <a:cubicBezTo>
                    <a:pt x="24" y="258"/>
                    <a:pt x="0" y="377"/>
                    <a:pt x="24" y="485"/>
                  </a:cubicBezTo>
                  <a:cubicBezTo>
                    <a:pt x="36" y="532"/>
                    <a:pt x="48" y="580"/>
                    <a:pt x="72" y="615"/>
                  </a:cubicBezTo>
                  <a:cubicBezTo>
                    <a:pt x="107" y="675"/>
                    <a:pt x="143" y="711"/>
                    <a:pt x="191" y="746"/>
                  </a:cubicBezTo>
                  <a:cubicBezTo>
                    <a:pt x="226" y="782"/>
                    <a:pt x="274" y="806"/>
                    <a:pt x="322" y="818"/>
                  </a:cubicBezTo>
                  <a:cubicBezTo>
                    <a:pt x="369" y="830"/>
                    <a:pt x="429" y="830"/>
                    <a:pt x="476" y="830"/>
                  </a:cubicBezTo>
                  <a:cubicBezTo>
                    <a:pt x="536" y="818"/>
                    <a:pt x="584" y="806"/>
                    <a:pt x="619" y="782"/>
                  </a:cubicBezTo>
                  <a:cubicBezTo>
                    <a:pt x="643" y="770"/>
                    <a:pt x="655" y="758"/>
                    <a:pt x="679" y="746"/>
                  </a:cubicBezTo>
                  <a:cubicBezTo>
                    <a:pt x="691" y="746"/>
                    <a:pt x="715" y="735"/>
                    <a:pt x="726" y="723"/>
                  </a:cubicBezTo>
                  <a:cubicBezTo>
                    <a:pt x="774" y="699"/>
                    <a:pt x="810" y="663"/>
                    <a:pt x="846" y="615"/>
                  </a:cubicBezTo>
                  <a:cubicBezTo>
                    <a:pt x="905" y="520"/>
                    <a:pt x="881" y="401"/>
                    <a:pt x="846" y="306"/>
                  </a:cubicBezTo>
                  <a:cubicBezTo>
                    <a:pt x="822" y="258"/>
                    <a:pt x="798" y="211"/>
                    <a:pt x="762" y="175"/>
                  </a:cubicBezTo>
                  <a:cubicBezTo>
                    <a:pt x="726" y="139"/>
                    <a:pt x="679" y="104"/>
                    <a:pt x="643" y="80"/>
                  </a:cubicBezTo>
                  <a:cubicBezTo>
                    <a:pt x="568" y="33"/>
                    <a:pt x="486" y="1"/>
                    <a:pt x="4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370100" y="2602525"/>
              <a:ext cx="25025" cy="22350"/>
            </a:xfrm>
            <a:custGeom>
              <a:avLst/>
              <a:gdLst/>
              <a:ahLst/>
              <a:cxnLst/>
              <a:rect l="l" t="t" r="r" b="b"/>
              <a:pathLst>
                <a:path w="1001" h="894" extrusionOk="0">
                  <a:moveTo>
                    <a:pt x="417" y="394"/>
                  </a:moveTo>
                  <a:cubicBezTo>
                    <a:pt x="417" y="406"/>
                    <a:pt x="429" y="406"/>
                    <a:pt x="429" y="406"/>
                  </a:cubicBezTo>
                  <a:cubicBezTo>
                    <a:pt x="441" y="406"/>
                    <a:pt x="453" y="418"/>
                    <a:pt x="453" y="418"/>
                  </a:cubicBezTo>
                  <a:cubicBezTo>
                    <a:pt x="477" y="441"/>
                    <a:pt x="489" y="453"/>
                    <a:pt x="501" y="477"/>
                  </a:cubicBezTo>
                  <a:cubicBezTo>
                    <a:pt x="512" y="489"/>
                    <a:pt x="512" y="501"/>
                    <a:pt x="512" y="501"/>
                  </a:cubicBezTo>
                  <a:cubicBezTo>
                    <a:pt x="524" y="513"/>
                    <a:pt x="524" y="525"/>
                    <a:pt x="524" y="537"/>
                  </a:cubicBezTo>
                  <a:cubicBezTo>
                    <a:pt x="524" y="549"/>
                    <a:pt x="524" y="560"/>
                    <a:pt x="524" y="572"/>
                  </a:cubicBezTo>
                  <a:cubicBezTo>
                    <a:pt x="512" y="584"/>
                    <a:pt x="512" y="596"/>
                    <a:pt x="501" y="608"/>
                  </a:cubicBezTo>
                  <a:cubicBezTo>
                    <a:pt x="501" y="620"/>
                    <a:pt x="489" y="632"/>
                    <a:pt x="489" y="644"/>
                  </a:cubicBezTo>
                  <a:lnTo>
                    <a:pt x="453" y="644"/>
                  </a:lnTo>
                  <a:cubicBezTo>
                    <a:pt x="441" y="644"/>
                    <a:pt x="429" y="632"/>
                    <a:pt x="417" y="632"/>
                  </a:cubicBezTo>
                  <a:cubicBezTo>
                    <a:pt x="417" y="620"/>
                    <a:pt x="405" y="620"/>
                    <a:pt x="405" y="608"/>
                  </a:cubicBezTo>
                  <a:cubicBezTo>
                    <a:pt x="393" y="596"/>
                    <a:pt x="393" y="584"/>
                    <a:pt x="381" y="572"/>
                  </a:cubicBezTo>
                  <a:cubicBezTo>
                    <a:pt x="381" y="549"/>
                    <a:pt x="370" y="513"/>
                    <a:pt x="370" y="489"/>
                  </a:cubicBezTo>
                  <a:cubicBezTo>
                    <a:pt x="370" y="477"/>
                    <a:pt x="370" y="453"/>
                    <a:pt x="381" y="441"/>
                  </a:cubicBezTo>
                  <a:cubicBezTo>
                    <a:pt x="381" y="429"/>
                    <a:pt x="381" y="418"/>
                    <a:pt x="393" y="406"/>
                  </a:cubicBezTo>
                  <a:cubicBezTo>
                    <a:pt x="393" y="406"/>
                    <a:pt x="393" y="406"/>
                    <a:pt x="393" y="394"/>
                  </a:cubicBezTo>
                  <a:close/>
                  <a:moveTo>
                    <a:pt x="417" y="132"/>
                  </a:moveTo>
                  <a:cubicBezTo>
                    <a:pt x="441" y="132"/>
                    <a:pt x="465" y="144"/>
                    <a:pt x="489" y="144"/>
                  </a:cubicBezTo>
                  <a:cubicBezTo>
                    <a:pt x="536" y="156"/>
                    <a:pt x="584" y="179"/>
                    <a:pt x="632" y="191"/>
                  </a:cubicBezTo>
                  <a:cubicBezTo>
                    <a:pt x="679" y="227"/>
                    <a:pt x="715" y="251"/>
                    <a:pt x="751" y="287"/>
                  </a:cubicBezTo>
                  <a:cubicBezTo>
                    <a:pt x="786" y="322"/>
                    <a:pt x="810" y="346"/>
                    <a:pt x="834" y="382"/>
                  </a:cubicBezTo>
                  <a:cubicBezTo>
                    <a:pt x="846" y="394"/>
                    <a:pt x="846" y="406"/>
                    <a:pt x="858" y="429"/>
                  </a:cubicBezTo>
                  <a:cubicBezTo>
                    <a:pt x="858" y="441"/>
                    <a:pt x="858" y="441"/>
                    <a:pt x="858" y="453"/>
                  </a:cubicBezTo>
                  <a:cubicBezTo>
                    <a:pt x="858" y="477"/>
                    <a:pt x="858" y="489"/>
                    <a:pt x="858" y="513"/>
                  </a:cubicBezTo>
                  <a:cubicBezTo>
                    <a:pt x="858" y="525"/>
                    <a:pt x="846" y="537"/>
                    <a:pt x="846" y="560"/>
                  </a:cubicBezTo>
                  <a:cubicBezTo>
                    <a:pt x="834" y="572"/>
                    <a:pt x="822" y="596"/>
                    <a:pt x="798" y="608"/>
                  </a:cubicBezTo>
                  <a:cubicBezTo>
                    <a:pt x="786" y="620"/>
                    <a:pt x="786" y="632"/>
                    <a:pt x="774" y="644"/>
                  </a:cubicBezTo>
                  <a:cubicBezTo>
                    <a:pt x="774" y="632"/>
                    <a:pt x="774" y="632"/>
                    <a:pt x="774" y="632"/>
                  </a:cubicBezTo>
                  <a:cubicBezTo>
                    <a:pt x="786" y="620"/>
                    <a:pt x="786" y="596"/>
                    <a:pt x="786" y="572"/>
                  </a:cubicBezTo>
                  <a:cubicBezTo>
                    <a:pt x="798" y="549"/>
                    <a:pt x="786" y="525"/>
                    <a:pt x="786" y="501"/>
                  </a:cubicBezTo>
                  <a:cubicBezTo>
                    <a:pt x="774" y="453"/>
                    <a:pt x="751" y="418"/>
                    <a:pt x="727" y="382"/>
                  </a:cubicBezTo>
                  <a:cubicBezTo>
                    <a:pt x="703" y="358"/>
                    <a:pt x="691" y="346"/>
                    <a:pt x="667" y="334"/>
                  </a:cubicBezTo>
                  <a:cubicBezTo>
                    <a:pt x="655" y="310"/>
                    <a:pt x="632" y="298"/>
                    <a:pt x="620" y="287"/>
                  </a:cubicBezTo>
                  <a:cubicBezTo>
                    <a:pt x="584" y="263"/>
                    <a:pt x="560" y="239"/>
                    <a:pt x="524" y="227"/>
                  </a:cubicBezTo>
                  <a:cubicBezTo>
                    <a:pt x="506" y="218"/>
                    <a:pt x="488" y="214"/>
                    <a:pt x="470" y="214"/>
                  </a:cubicBezTo>
                  <a:cubicBezTo>
                    <a:pt x="440" y="214"/>
                    <a:pt x="411" y="224"/>
                    <a:pt x="381" y="239"/>
                  </a:cubicBezTo>
                  <a:cubicBezTo>
                    <a:pt x="358" y="251"/>
                    <a:pt x="346" y="263"/>
                    <a:pt x="322" y="287"/>
                  </a:cubicBezTo>
                  <a:cubicBezTo>
                    <a:pt x="286" y="298"/>
                    <a:pt x="262" y="322"/>
                    <a:pt x="239" y="358"/>
                  </a:cubicBezTo>
                  <a:cubicBezTo>
                    <a:pt x="227" y="370"/>
                    <a:pt x="215" y="393"/>
                    <a:pt x="203" y="405"/>
                  </a:cubicBezTo>
                  <a:lnTo>
                    <a:pt x="203" y="405"/>
                  </a:lnTo>
                  <a:cubicBezTo>
                    <a:pt x="204" y="391"/>
                    <a:pt x="207" y="378"/>
                    <a:pt x="215" y="370"/>
                  </a:cubicBezTo>
                  <a:cubicBezTo>
                    <a:pt x="227" y="322"/>
                    <a:pt x="239" y="287"/>
                    <a:pt x="251" y="251"/>
                  </a:cubicBezTo>
                  <a:cubicBezTo>
                    <a:pt x="262" y="227"/>
                    <a:pt x="274" y="215"/>
                    <a:pt x="286" y="203"/>
                  </a:cubicBezTo>
                  <a:cubicBezTo>
                    <a:pt x="298" y="179"/>
                    <a:pt x="310" y="168"/>
                    <a:pt x="334" y="168"/>
                  </a:cubicBezTo>
                  <a:cubicBezTo>
                    <a:pt x="346" y="156"/>
                    <a:pt x="358" y="144"/>
                    <a:pt x="370" y="144"/>
                  </a:cubicBezTo>
                  <a:cubicBezTo>
                    <a:pt x="381" y="144"/>
                    <a:pt x="405" y="132"/>
                    <a:pt x="417" y="132"/>
                  </a:cubicBezTo>
                  <a:close/>
                  <a:moveTo>
                    <a:pt x="370" y="1"/>
                  </a:moveTo>
                  <a:cubicBezTo>
                    <a:pt x="370" y="1"/>
                    <a:pt x="370" y="13"/>
                    <a:pt x="358" y="13"/>
                  </a:cubicBezTo>
                  <a:cubicBezTo>
                    <a:pt x="334" y="13"/>
                    <a:pt x="310" y="25"/>
                    <a:pt x="298" y="25"/>
                  </a:cubicBezTo>
                  <a:cubicBezTo>
                    <a:pt x="274" y="37"/>
                    <a:pt x="251" y="48"/>
                    <a:pt x="239" y="72"/>
                  </a:cubicBezTo>
                  <a:cubicBezTo>
                    <a:pt x="215" y="84"/>
                    <a:pt x="203" y="96"/>
                    <a:pt x="179" y="120"/>
                  </a:cubicBezTo>
                  <a:cubicBezTo>
                    <a:pt x="167" y="108"/>
                    <a:pt x="143" y="108"/>
                    <a:pt x="131" y="108"/>
                  </a:cubicBezTo>
                  <a:cubicBezTo>
                    <a:pt x="108" y="120"/>
                    <a:pt x="96" y="120"/>
                    <a:pt x="84" y="144"/>
                  </a:cubicBezTo>
                  <a:cubicBezTo>
                    <a:pt x="72" y="168"/>
                    <a:pt x="60" y="191"/>
                    <a:pt x="48" y="215"/>
                  </a:cubicBezTo>
                  <a:cubicBezTo>
                    <a:pt x="36" y="227"/>
                    <a:pt x="36" y="251"/>
                    <a:pt x="24" y="275"/>
                  </a:cubicBezTo>
                  <a:cubicBezTo>
                    <a:pt x="12" y="334"/>
                    <a:pt x="12" y="382"/>
                    <a:pt x="0" y="441"/>
                  </a:cubicBezTo>
                  <a:cubicBezTo>
                    <a:pt x="0" y="489"/>
                    <a:pt x="0" y="537"/>
                    <a:pt x="12" y="584"/>
                  </a:cubicBezTo>
                  <a:cubicBezTo>
                    <a:pt x="24" y="632"/>
                    <a:pt x="48" y="679"/>
                    <a:pt x="84" y="727"/>
                  </a:cubicBezTo>
                  <a:cubicBezTo>
                    <a:pt x="108" y="763"/>
                    <a:pt x="143" y="799"/>
                    <a:pt x="179" y="822"/>
                  </a:cubicBezTo>
                  <a:cubicBezTo>
                    <a:pt x="203" y="846"/>
                    <a:pt x="227" y="858"/>
                    <a:pt x="251" y="858"/>
                  </a:cubicBezTo>
                  <a:cubicBezTo>
                    <a:pt x="274" y="870"/>
                    <a:pt x="298" y="882"/>
                    <a:pt x="334" y="882"/>
                  </a:cubicBezTo>
                  <a:cubicBezTo>
                    <a:pt x="381" y="894"/>
                    <a:pt x="429" y="894"/>
                    <a:pt x="477" y="894"/>
                  </a:cubicBezTo>
                  <a:cubicBezTo>
                    <a:pt x="524" y="894"/>
                    <a:pt x="572" y="882"/>
                    <a:pt x="620" y="870"/>
                  </a:cubicBezTo>
                  <a:cubicBezTo>
                    <a:pt x="667" y="858"/>
                    <a:pt x="715" y="834"/>
                    <a:pt x="762" y="810"/>
                  </a:cubicBezTo>
                  <a:cubicBezTo>
                    <a:pt x="798" y="787"/>
                    <a:pt x="846" y="763"/>
                    <a:pt x="882" y="727"/>
                  </a:cubicBezTo>
                  <a:cubicBezTo>
                    <a:pt x="893" y="703"/>
                    <a:pt x="917" y="691"/>
                    <a:pt x="929" y="668"/>
                  </a:cubicBezTo>
                  <a:cubicBezTo>
                    <a:pt x="941" y="644"/>
                    <a:pt x="953" y="620"/>
                    <a:pt x="965" y="596"/>
                  </a:cubicBezTo>
                  <a:cubicBezTo>
                    <a:pt x="989" y="560"/>
                    <a:pt x="1001" y="501"/>
                    <a:pt x="1001" y="453"/>
                  </a:cubicBezTo>
                  <a:cubicBezTo>
                    <a:pt x="989" y="346"/>
                    <a:pt x="929" y="263"/>
                    <a:pt x="858" y="203"/>
                  </a:cubicBezTo>
                  <a:cubicBezTo>
                    <a:pt x="822" y="168"/>
                    <a:pt x="774" y="132"/>
                    <a:pt x="739" y="108"/>
                  </a:cubicBezTo>
                  <a:cubicBezTo>
                    <a:pt x="691" y="72"/>
                    <a:pt x="643" y="60"/>
                    <a:pt x="596" y="37"/>
                  </a:cubicBezTo>
                  <a:cubicBezTo>
                    <a:pt x="548" y="25"/>
                    <a:pt x="501" y="13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376950" y="2605500"/>
              <a:ext cx="16100" cy="9200"/>
            </a:xfrm>
            <a:custGeom>
              <a:avLst/>
              <a:gdLst/>
              <a:ahLst/>
              <a:cxnLst/>
              <a:rect l="l" t="t" r="r" b="b"/>
              <a:pathLst>
                <a:path w="644" h="368" extrusionOk="0">
                  <a:moveTo>
                    <a:pt x="191" y="1"/>
                  </a:moveTo>
                  <a:cubicBezTo>
                    <a:pt x="179" y="13"/>
                    <a:pt x="167" y="13"/>
                    <a:pt x="155" y="13"/>
                  </a:cubicBezTo>
                  <a:cubicBezTo>
                    <a:pt x="143" y="13"/>
                    <a:pt x="131" y="25"/>
                    <a:pt x="107" y="25"/>
                  </a:cubicBezTo>
                  <a:cubicBezTo>
                    <a:pt x="96" y="37"/>
                    <a:pt x="84" y="49"/>
                    <a:pt x="72" y="49"/>
                  </a:cubicBezTo>
                  <a:cubicBezTo>
                    <a:pt x="60" y="60"/>
                    <a:pt x="48" y="72"/>
                    <a:pt x="36" y="84"/>
                  </a:cubicBezTo>
                  <a:cubicBezTo>
                    <a:pt x="0" y="108"/>
                    <a:pt x="0" y="144"/>
                    <a:pt x="24" y="179"/>
                  </a:cubicBezTo>
                  <a:cubicBezTo>
                    <a:pt x="36" y="191"/>
                    <a:pt x="54" y="197"/>
                    <a:pt x="72" y="197"/>
                  </a:cubicBezTo>
                  <a:cubicBezTo>
                    <a:pt x="90" y="197"/>
                    <a:pt x="107" y="191"/>
                    <a:pt x="119" y="179"/>
                  </a:cubicBezTo>
                  <a:cubicBezTo>
                    <a:pt x="131" y="168"/>
                    <a:pt x="143" y="168"/>
                    <a:pt x="155" y="156"/>
                  </a:cubicBezTo>
                  <a:cubicBezTo>
                    <a:pt x="167" y="156"/>
                    <a:pt x="167" y="144"/>
                    <a:pt x="179" y="144"/>
                  </a:cubicBezTo>
                  <a:lnTo>
                    <a:pt x="286" y="144"/>
                  </a:lnTo>
                  <a:cubicBezTo>
                    <a:pt x="322" y="156"/>
                    <a:pt x="346" y="168"/>
                    <a:pt x="381" y="179"/>
                  </a:cubicBezTo>
                  <a:cubicBezTo>
                    <a:pt x="393" y="191"/>
                    <a:pt x="417" y="203"/>
                    <a:pt x="429" y="215"/>
                  </a:cubicBezTo>
                  <a:cubicBezTo>
                    <a:pt x="441" y="227"/>
                    <a:pt x="465" y="251"/>
                    <a:pt x="477" y="275"/>
                  </a:cubicBezTo>
                  <a:cubicBezTo>
                    <a:pt x="488" y="287"/>
                    <a:pt x="500" y="310"/>
                    <a:pt x="512" y="334"/>
                  </a:cubicBezTo>
                  <a:cubicBezTo>
                    <a:pt x="521" y="351"/>
                    <a:pt x="541" y="368"/>
                    <a:pt x="565" y="368"/>
                  </a:cubicBezTo>
                  <a:cubicBezTo>
                    <a:pt x="575" y="368"/>
                    <a:pt x="585" y="365"/>
                    <a:pt x="596" y="358"/>
                  </a:cubicBezTo>
                  <a:cubicBezTo>
                    <a:pt x="631" y="346"/>
                    <a:pt x="643" y="310"/>
                    <a:pt x="631" y="275"/>
                  </a:cubicBezTo>
                  <a:cubicBezTo>
                    <a:pt x="608" y="227"/>
                    <a:pt x="572" y="168"/>
                    <a:pt x="536" y="132"/>
                  </a:cubicBezTo>
                  <a:cubicBezTo>
                    <a:pt x="512" y="108"/>
                    <a:pt x="488" y="96"/>
                    <a:pt x="465" y="72"/>
                  </a:cubicBezTo>
                  <a:cubicBezTo>
                    <a:pt x="441" y="60"/>
                    <a:pt x="417" y="49"/>
                    <a:pt x="381" y="37"/>
                  </a:cubicBezTo>
                  <a:cubicBezTo>
                    <a:pt x="322" y="13"/>
                    <a:pt x="262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1290625" y="2432050"/>
              <a:ext cx="21450" cy="20500"/>
            </a:xfrm>
            <a:custGeom>
              <a:avLst/>
              <a:gdLst/>
              <a:ahLst/>
              <a:cxnLst/>
              <a:rect l="l" t="t" r="r" b="b"/>
              <a:pathLst>
                <a:path w="858" h="820" extrusionOk="0">
                  <a:moveTo>
                    <a:pt x="429" y="140"/>
                  </a:moveTo>
                  <a:cubicBezTo>
                    <a:pt x="405" y="140"/>
                    <a:pt x="370" y="140"/>
                    <a:pt x="334" y="152"/>
                  </a:cubicBezTo>
                  <a:cubicBezTo>
                    <a:pt x="322" y="164"/>
                    <a:pt x="322" y="164"/>
                    <a:pt x="310" y="176"/>
                  </a:cubicBezTo>
                  <a:cubicBezTo>
                    <a:pt x="310" y="164"/>
                    <a:pt x="298" y="164"/>
                    <a:pt x="298" y="152"/>
                  </a:cubicBezTo>
                  <a:lnTo>
                    <a:pt x="310" y="152"/>
                  </a:lnTo>
                  <a:cubicBezTo>
                    <a:pt x="334" y="140"/>
                    <a:pt x="358" y="140"/>
                    <a:pt x="393" y="140"/>
                  </a:cubicBezTo>
                  <a:close/>
                  <a:moveTo>
                    <a:pt x="477" y="140"/>
                  </a:moveTo>
                  <a:cubicBezTo>
                    <a:pt x="512" y="152"/>
                    <a:pt x="536" y="164"/>
                    <a:pt x="572" y="176"/>
                  </a:cubicBezTo>
                  <a:cubicBezTo>
                    <a:pt x="596" y="188"/>
                    <a:pt x="608" y="200"/>
                    <a:pt x="632" y="224"/>
                  </a:cubicBezTo>
                  <a:cubicBezTo>
                    <a:pt x="643" y="236"/>
                    <a:pt x="655" y="248"/>
                    <a:pt x="679" y="271"/>
                  </a:cubicBezTo>
                  <a:cubicBezTo>
                    <a:pt x="679" y="283"/>
                    <a:pt x="691" y="307"/>
                    <a:pt x="703" y="331"/>
                  </a:cubicBezTo>
                  <a:cubicBezTo>
                    <a:pt x="703" y="331"/>
                    <a:pt x="703" y="343"/>
                    <a:pt x="703" y="355"/>
                  </a:cubicBezTo>
                  <a:cubicBezTo>
                    <a:pt x="691" y="319"/>
                    <a:pt x="655" y="283"/>
                    <a:pt x="632" y="248"/>
                  </a:cubicBezTo>
                  <a:cubicBezTo>
                    <a:pt x="584" y="212"/>
                    <a:pt x="548" y="188"/>
                    <a:pt x="501" y="164"/>
                  </a:cubicBezTo>
                  <a:cubicBezTo>
                    <a:pt x="477" y="152"/>
                    <a:pt x="453" y="140"/>
                    <a:pt x="429" y="140"/>
                  </a:cubicBezTo>
                  <a:close/>
                  <a:moveTo>
                    <a:pt x="453" y="367"/>
                  </a:moveTo>
                  <a:cubicBezTo>
                    <a:pt x="465" y="379"/>
                    <a:pt x="465" y="379"/>
                    <a:pt x="465" y="390"/>
                  </a:cubicBezTo>
                  <a:cubicBezTo>
                    <a:pt x="465" y="402"/>
                    <a:pt x="477" y="402"/>
                    <a:pt x="477" y="414"/>
                  </a:cubicBezTo>
                  <a:cubicBezTo>
                    <a:pt x="477" y="426"/>
                    <a:pt x="477" y="426"/>
                    <a:pt x="477" y="438"/>
                  </a:cubicBezTo>
                  <a:cubicBezTo>
                    <a:pt x="465" y="438"/>
                    <a:pt x="465" y="438"/>
                    <a:pt x="465" y="450"/>
                  </a:cubicBezTo>
                  <a:cubicBezTo>
                    <a:pt x="453" y="450"/>
                    <a:pt x="441" y="462"/>
                    <a:pt x="429" y="462"/>
                  </a:cubicBezTo>
                  <a:lnTo>
                    <a:pt x="393" y="462"/>
                  </a:lnTo>
                  <a:cubicBezTo>
                    <a:pt x="393" y="450"/>
                    <a:pt x="393" y="438"/>
                    <a:pt x="393" y="426"/>
                  </a:cubicBezTo>
                  <a:cubicBezTo>
                    <a:pt x="393" y="414"/>
                    <a:pt x="393" y="414"/>
                    <a:pt x="393" y="402"/>
                  </a:cubicBezTo>
                  <a:cubicBezTo>
                    <a:pt x="405" y="402"/>
                    <a:pt x="405" y="390"/>
                    <a:pt x="417" y="390"/>
                  </a:cubicBezTo>
                  <a:cubicBezTo>
                    <a:pt x="417" y="379"/>
                    <a:pt x="417" y="379"/>
                    <a:pt x="429" y="379"/>
                  </a:cubicBezTo>
                  <a:cubicBezTo>
                    <a:pt x="429" y="367"/>
                    <a:pt x="441" y="367"/>
                    <a:pt x="441" y="367"/>
                  </a:cubicBezTo>
                  <a:close/>
                  <a:moveTo>
                    <a:pt x="215" y="307"/>
                  </a:moveTo>
                  <a:cubicBezTo>
                    <a:pt x="203" y="343"/>
                    <a:pt x="203" y="379"/>
                    <a:pt x="215" y="414"/>
                  </a:cubicBezTo>
                  <a:cubicBezTo>
                    <a:pt x="215" y="438"/>
                    <a:pt x="227" y="462"/>
                    <a:pt x="239" y="486"/>
                  </a:cubicBezTo>
                  <a:cubicBezTo>
                    <a:pt x="239" y="498"/>
                    <a:pt x="251" y="521"/>
                    <a:pt x="274" y="545"/>
                  </a:cubicBezTo>
                  <a:cubicBezTo>
                    <a:pt x="298" y="581"/>
                    <a:pt x="358" y="605"/>
                    <a:pt x="405" y="605"/>
                  </a:cubicBezTo>
                  <a:cubicBezTo>
                    <a:pt x="453" y="605"/>
                    <a:pt x="501" y="581"/>
                    <a:pt x="548" y="557"/>
                  </a:cubicBezTo>
                  <a:cubicBezTo>
                    <a:pt x="584" y="533"/>
                    <a:pt x="596" y="498"/>
                    <a:pt x="608" y="462"/>
                  </a:cubicBezTo>
                  <a:cubicBezTo>
                    <a:pt x="608" y="474"/>
                    <a:pt x="608" y="486"/>
                    <a:pt x="608" y="498"/>
                  </a:cubicBezTo>
                  <a:cubicBezTo>
                    <a:pt x="608" y="521"/>
                    <a:pt x="608" y="533"/>
                    <a:pt x="608" y="557"/>
                  </a:cubicBezTo>
                  <a:cubicBezTo>
                    <a:pt x="608" y="569"/>
                    <a:pt x="596" y="581"/>
                    <a:pt x="596" y="593"/>
                  </a:cubicBezTo>
                  <a:cubicBezTo>
                    <a:pt x="584" y="605"/>
                    <a:pt x="584" y="617"/>
                    <a:pt x="572" y="617"/>
                  </a:cubicBezTo>
                  <a:cubicBezTo>
                    <a:pt x="572" y="629"/>
                    <a:pt x="572" y="629"/>
                    <a:pt x="560" y="629"/>
                  </a:cubicBezTo>
                  <a:cubicBezTo>
                    <a:pt x="536" y="640"/>
                    <a:pt x="524" y="652"/>
                    <a:pt x="501" y="664"/>
                  </a:cubicBezTo>
                  <a:lnTo>
                    <a:pt x="393" y="664"/>
                  </a:lnTo>
                  <a:cubicBezTo>
                    <a:pt x="370" y="652"/>
                    <a:pt x="346" y="640"/>
                    <a:pt x="322" y="629"/>
                  </a:cubicBezTo>
                  <a:cubicBezTo>
                    <a:pt x="298" y="617"/>
                    <a:pt x="274" y="605"/>
                    <a:pt x="251" y="593"/>
                  </a:cubicBezTo>
                  <a:cubicBezTo>
                    <a:pt x="239" y="569"/>
                    <a:pt x="215" y="545"/>
                    <a:pt x="203" y="533"/>
                  </a:cubicBezTo>
                  <a:cubicBezTo>
                    <a:pt x="191" y="510"/>
                    <a:pt x="179" y="474"/>
                    <a:pt x="167" y="450"/>
                  </a:cubicBezTo>
                  <a:cubicBezTo>
                    <a:pt x="167" y="438"/>
                    <a:pt x="155" y="414"/>
                    <a:pt x="155" y="390"/>
                  </a:cubicBezTo>
                  <a:cubicBezTo>
                    <a:pt x="155" y="390"/>
                    <a:pt x="167" y="379"/>
                    <a:pt x="167" y="379"/>
                  </a:cubicBezTo>
                  <a:cubicBezTo>
                    <a:pt x="179" y="343"/>
                    <a:pt x="203" y="331"/>
                    <a:pt x="215" y="307"/>
                  </a:cubicBezTo>
                  <a:close/>
                  <a:moveTo>
                    <a:pt x="423" y="1"/>
                  </a:moveTo>
                  <a:cubicBezTo>
                    <a:pt x="384" y="1"/>
                    <a:pt x="346" y="4"/>
                    <a:pt x="310" y="9"/>
                  </a:cubicBezTo>
                  <a:cubicBezTo>
                    <a:pt x="274" y="9"/>
                    <a:pt x="251" y="21"/>
                    <a:pt x="215" y="33"/>
                  </a:cubicBezTo>
                  <a:cubicBezTo>
                    <a:pt x="167" y="57"/>
                    <a:pt x="131" y="93"/>
                    <a:pt x="96" y="129"/>
                  </a:cubicBezTo>
                  <a:cubicBezTo>
                    <a:pt x="84" y="152"/>
                    <a:pt x="72" y="176"/>
                    <a:pt x="60" y="200"/>
                  </a:cubicBezTo>
                  <a:cubicBezTo>
                    <a:pt x="48" y="224"/>
                    <a:pt x="36" y="248"/>
                    <a:pt x="36" y="271"/>
                  </a:cubicBezTo>
                  <a:cubicBezTo>
                    <a:pt x="24" y="307"/>
                    <a:pt x="24" y="343"/>
                    <a:pt x="24" y="379"/>
                  </a:cubicBezTo>
                  <a:cubicBezTo>
                    <a:pt x="1" y="426"/>
                    <a:pt x="1" y="474"/>
                    <a:pt x="12" y="521"/>
                  </a:cubicBezTo>
                  <a:cubicBezTo>
                    <a:pt x="12" y="545"/>
                    <a:pt x="24" y="569"/>
                    <a:pt x="36" y="593"/>
                  </a:cubicBezTo>
                  <a:cubicBezTo>
                    <a:pt x="48" y="617"/>
                    <a:pt x="60" y="652"/>
                    <a:pt x="84" y="676"/>
                  </a:cubicBezTo>
                  <a:cubicBezTo>
                    <a:pt x="108" y="712"/>
                    <a:pt x="143" y="748"/>
                    <a:pt x="191" y="771"/>
                  </a:cubicBezTo>
                  <a:cubicBezTo>
                    <a:pt x="239" y="795"/>
                    <a:pt x="298" y="807"/>
                    <a:pt x="346" y="819"/>
                  </a:cubicBezTo>
                  <a:cubicBezTo>
                    <a:pt x="405" y="819"/>
                    <a:pt x="453" y="819"/>
                    <a:pt x="501" y="807"/>
                  </a:cubicBezTo>
                  <a:cubicBezTo>
                    <a:pt x="548" y="795"/>
                    <a:pt x="608" y="771"/>
                    <a:pt x="655" y="748"/>
                  </a:cubicBezTo>
                  <a:cubicBezTo>
                    <a:pt x="667" y="724"/>
                    <a:pt x="691" y="712"/>
                    <a:pt x="715" y="700"/>
                  </a:cubicBezTo>
                  <a:cubicBezTo>
                    <a:pt x="727" y="676"/>
                    <a:pt x="751" y="664"/>
                    <a:pt x="763" y="640"/>
                  </a:cubicBezTo>
                  <a:cubicBezTo>
                    <a:pt x="798" y="593"/>
                    <a:pt x="822" y="545"/>
                    <a:pt x="834" y="498"/>
                  </a:cubicBezTo>
                  <a:cubicBezTo>
                    <a:pt x="858" y="450"/>
                    <a:pt x="858" y="402"/>
                    <a:pt x="846" y="343"/>
                  </a:cubicBezTo>
                  <a:cubicBezTo>
                    <a:pt x="846" y="319"/>
                    <a:pt x="834" y="295"/>
                    <a:pt x="822" y="271"/>
                  </a:cubicBezTo>
                  <a:cubicBezTo>
                    <a:pt x="810" y="236"/>
                    <a:pt x="798" y="212"/>
                    <a:pt x="786" y="188"/>
                  </a:cubicBezTo>
                  <a:cubicBezTo>
                    <a:pt x="727" y="105"/>
                    <a:pt x="632" y="45"/>
                    <a:pt x="536" y="9"/>
                  </a:cubicBezTo>
                  <a:cubicBezTo>
                    <a:pt x="501" y="4"/>
                    <a:pt x="462" y="1"/>
                    <a:pt x="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1154000" y="2342975"/>
              <a:ext cx="20275" cy="22950"/>
            </a:xfrm>
            <a:custGeom>
              <a:avLst/>
              <a:gdLst/>
              <a:ahLst/>
              <a:cxnLst/>
              <a:rect l="l" t="t" r="r" b="b"/>
              <a:pathLst>
                <a:path w="811" h="918" extrusionOk="0">
                  <a:moveTo>
                    <a:pt x="382" y="143"/>
                  </a:moveTo>
                  <a:cubicBezTo>
                    <a:pt x="405" y="143"/>
                    <a:pt x="429" y="155"/>
                    <a:pt x="453" y="155"/>
                  </a:cubicBezTo>
                  <a:cubicBezTo>
                    <a:pt x="465" y="155"/>
                    <a:pt x="489" y="167"/>
                    <a:pt x="513" y="179"/>
                  </a:cubicBezTo>
                  <a:cubicBezTo>
                    <a:pt x="524" y="191"/>
                    <a:pt x="536" y="191"/>
                    <a:pt x="548" y="203"/>
                  </a:cubicBezTo>
                  <a:cubicBezTo>
                    <a:pt x="560" y="215"/>
                    <a:pt x="572" y="239"/>
                    <a:pt x="584" y="251"/>
                  </a:cubicBezTo>
                  <a:cubicBezTo>
                    <a:pt x="600" y="274"/>
                    <a:pt x="610" y="298"/>
                    <a:pt x="622" y="325"/>
                  </a:cubicBezTo>
                  <a:lnTo>
                    <a:pt x="622" y="325"/>
                  </a:lnTo>
                  <a:cubicBezTo>
                    <a:pt x="609" y="301"/>
                    <a:pt x="588" y="284"/>
                    <a:pt x="560" y="274"/>
                  </a:cubicBezTo>
                  <a:cubicBezTo>
                    <a:pt x="560" y="263"/>
                    <a:pt x="548" y="263"/>
                    <a:pt x="548" y="263"/>
                  </a:cubicBezTo>
                  <a:cubicBezTo>
                    <a:pt x="536" y="251"/>
                    <a:pt x="513" y="239"/>
                    <a:pt x="501" y="239"/>
                  </a:cubicBezTo>
                  <a:cubicBezTo>
                    <a:pt x="489" y="239"/>
                    <a:pt x="477" y="239"/>
                    <a:pt x="453" y="227"/>
                  </a:cubicBezTo>
                  <a:cubicBezTo>
                    <a:pt x="425" y="213"/>
                    <a:pt x="397" y="207"/>
                    <a:pt x="367" y="207"/>
                  </a:cubicBezTo>
                  <a:cubicBezTo>
                    <a:pt x="345" y="207"/>
                    <a:pt x="323" y="210"/>
                    <a:pt x="298" y="215"/>
                  </a:cubicBezTo>
                  <a:cubicBezTo>
                    <a:pt x="286" y="227"/>
                    <a:pt x="274" y="227"/>
                    <a:pt x="262" y="239"/>
                  </a:cubicBezTo>
                  <a:cubicBezTo>
                    <a:pt x="251" y="239"/>
                    <a:pt x="239" y="251"/>
                    <a:pt x="227" y="263"/>
                  </a:cubicBezTo>
                  <a:cubicBezTo>
                    <a:pt x="227" y="239"/>
                    <a:pt x="239" y="227"/>
                    <a:pt x="251" y="215"/>
                  </a:cubicBezTo>
                  <a:cubicBezTo>
                    <a:pt x="274" y="203"/>
                    <a:pt x="286" y="191"/>
                    <a:pt x="298" y="179"/>
                  </a:cubicBezTo>
                  <a:cubicBezTo>
                    <a:pt x="310" y="167"/>
                    <a:pt x="334" y="155"/>
                    <a:pt x="346" y="155"/>
                  </a:cubicBezTo>
                  <a:cubicBezTo>
                    <a:pt x="358" y="155"/>
                    <a:pt x="370" y="155"/>
                    <a:pt x="382" y="143"/>
                  </a:cubicBezTo>
                  <a:close/>
                  <a:moveTo>
                    <a:pt x="453" y="441"/>
                  </a:moveTo>
                  <a:cubicBezTo>
                    <a:pt x="465" y="441"/>
                    <a:pt x="465" y="453"/>
                    <a:pt x="465" y="453"/>
                  </a:cubicBezTo>
                  <a:cubicBezTo>
                    <a:pt x="465" y="465"/>
                    <a:pt x="465" y="465"/>
                    <a:pt x="465" y="465"/>
                  </a:cubicBezTo>
                  <a:cubicBezTo>
                    <a:pt x="453" y="489"/>
                    <a:pt x="453" y="501"/>
                    <a:pt x="441" y="513"/>
                  </a:cubicBezTo>
                  <a:cubicBezTo>
                    <a:pt x="441" y="513"/>
                    <a:pt x="441" y="524"/>
                    <a:pt x="429" y="524"/>
                  </a:cubicBezTo>
                  <a:cubicBezTo>
                    <a:pt x="429" y="524"/>
                    <a:pt x="417" y="536"/>
                    <a:pt x="417" y="536"/>
                  </a:cubicBezTo>
                  <a:cubicBezTo>
                    <a:pt x="417" y="536"/>
                    <a:pt x="405" y="524"/>
                    <a:pt x="405" y="524"/>
                  </a:cubicBezTo>
                  <a:cubicBezTo>
                    <a:pt x="405" y="513"/>
                    <a:pt x="393" y="501"/>
                    <a:pt x="393" y="489"/>
                  </a:cubicBezTo>
                  <a:cubicBezTo>
                    <a:pt x="393" y="477"/>
                    <a:pt x="393" y="477"/>
                    <a:pt x="393" y="477"/>
                  </a:cubicBezTo>
                  <a:cubicBezTo>
                    <a:pt x="417" y="477"/>
                    <a:pt x="429" y="465"/>
                    <a:pt x="441" y="453"/>
                  </a:cubicBezTo>
                  <a:cubicBezTo>
                    <a:pt x="453" y="441"/>
                    <a:pt x="453" y="441"/>
                    <a:pt x="453" y="441"/>
                  </a:cubicBezTo>
                  <a:close/>
                  <a:moveTo>
                    <a:pt x="630" y="342"/>
                  </a:moveTo>
                  <a:cubicBezTo>
                    <a:pt x="634" y="351"/>
                    <a:pt x="639" y="360"/>
                    <a:pt x="643" y="370"/>
                  </a:cubicBezTo>
                  <a:cubicBezTo>
                    <a:pt x="655" y="405"/>
                    <a:pt x="655" y="453"/>
                    <a:pt x="667" y="501"/>
                  </a:cubicBezTo>
                  <a:cubicBezTo>
                    <a:pt x="667" y="536"/>
                    <a:pt x="667" y="560"/>
                    <a:pt x="655" y="596"/>
                  </a:cubicBezTo>
                  <a:cubicBezTo>
                    <a:pt x="643" y="620"/>
                    <a:pt x="632" y="655"/>
                    <a:pt x="620" y="679"/>
                  </a:cubicBezTo>
                  <a:cubicBezTo>
                    <a:pt x="620" y="691"/>
                    <a:pt x="608" y="715"/>
                    <a:pt x="596" y="727"/>
                  </a:cubicBezTo>
                  <a:cubicBezTo>
                    <a:pt x="584" y="727"/>
                    <a:pt x="572" y="739"/>
                    <a:pt x="572" y="751"/>
                  </a:cubicBezTo>
                  <a:cubicBezTo>
                    <a:pt x="560" y="751"/>
                    <a:pt x="548" y="763"/>
                    <a:pt x="536" y="763"/>
                  </a:cubicBezTo>
                  <a:lnTo>
                    <a:pt x="524" y="763"/>
                  </a:lnTo>
                  <a:cubicBezTo>
                    <a:pt x="560" y="739"/>
                    <a:pt x="584" y="703"/>
                    <a:pt x="596" y="667"/>
                  </a:cubicBezTo>
                  <a:cubicBezTo>
                    <a:pt x="620" y="620"/>
                    <a:pt x="632" y="572"/>
                    <a:pt x="632" y="513"/>
                  </a:cubicBezTo>
                  <a:cubicBezTo>
                    <a:pt x="632" y="501"/>
                    <a:pt x="632" y="489"/>
                    <a:pt x="643" y="465"/>
                  </a:cubicBezTo>
                  <a:cubicBezTo>
                    <a:pt x="643" y="453"/>
                    <a:pt x="643" y="441"/>
                    <a:pt x="643" y="429"/>
                  </a:cubicBezTo>
                  <a:cubicBezTo>
                    <a:pt x="643" y="394"/>
                    <a:pt x="643" y="370"/>
                    <a:pt x="632" y="346"/>
                  </a:cubicBezTo>
                  <a:cubicBezTo>
                    <a:pt x="631" y="345"/>
                    <a:pt x="631" y="343"/>
                    <a:pt x="630" y="342"/>
                  </a:cubicBezTo>
                  <a:close/>
                  <a:moveTo>
                    <a:pt x="382" y="1"/>
                  </a:moveTo>
                  <a:cubicBezTo>
                    <a:pt x="370" y="1"/>
                    <a:pt x="346" y="1"/>
                    <a:pt x="322" y="13"/>
                  </a:cubicBezTo>
                  <a:lnTo>
                    <a:pt x="298" y="13"/>
                  </a:lnTo>
                  <a:cubicBezTo>
                    <a:pt x="262" y="24"/>
                    <a:pt x="239" y="36"/>
                    <a:pt x="215" y="60"/>
                  </a:cubicBezTo>
                  <a:cubicBezTo>
                    <a:pt x="167" y="84"/>
                    <a:pt x="132" y="120"/>
                    <a:pt x="108" y="167"/>
                  </a:cubicBezTo>
                  <a:cubicBezTo>
                    <a:pt x="84" y="191"/>
                    <a:pt x="72" y="215"/>
                    <a:pt x="60" y="239"/>
                  </a:cubicBezTo>
                  <a:cubicBezTo>
                    <a:pt x="48" y="263"/>
                    <a:pt x="36" y="298"/>
                    <a:pt x="24" y="322"/>
                  </a:cubicBezTo>
                  <a:cubicBezTo>
                    <a:pt x="24" y="358"/>
                    <a:pt x="12" y="382"/>
                    <a:pt x="12" y="417"/>
                  </a:cubicBezTo>
                  <a:cubicBezTo>
                    <a:pt x="1" y="441"/>
                    <a:pt x="1" y="465"/>
                    <a:pt x="1" y="489"/>
                  </a:cubicBezTo>
                  <a:cubicBezTo>
                    <a:pt x="1" y="548"/>
                    <a:pt x="12" y="608"/>
                    <a:pt x="36" y="667"/>
                  </a:cubicBezTo>
                  <a:cubicBezTo>
                    <a:pt x="48" y="679"/>
                    <a:pt x="48" y="691"/>
                    <a:pt x="60" y="703"/>
                  </a:cubicBezTo>
                  <a:cubicBezTo>
                    <a:pt x="60" y="703"/>
                    <a:pt x="60" y="703"/>
                    <a:pt x="60" y="715"/>
                  </a:cubicBezTo>
                  <a:cubicBezTo>
                    <a:pt x="120" y="810"/>
                    <a:pt x="215" y="882"/>
                    <a:pt x="322" y="905"/>
                  </a:cubicBezTo>
                  <a:cubicBezTo>
                    <a:pt x="346" y="917"/>
                    <a:pt x="382" y="917"/>
                    <a:pt x="405" y="917"/>
                  </a:cubicBezTo>
                  <a:lnTo>
                    <a:pt x="489" y="917"/>
                  </a:lnTo>
                  <a:cubicBezTo>
                    <a:pt x="548" y="905"/>
                    <a:pt x="608" y="894"/>
                    <a:pt x="655" y="858"/>
                  </a:cubicBezTo>
                  <a:cubicBezTo>
                    <a:pt x="739" y="798"/>
                    <a:pt x="786" y="691"/>
                    <a:pt x="798" y="584"/>
                  </a:cubicBezTo>
                  <a:cubicBezTo>
                    <a:pt x="810" y="536"/>
                    <a:pt x="810" y="477"/>
                    <a:pt x="798" y="429"/>
                  </a:cubicBezTo>
                  <a:cubicBezTo>
                    <a:pt x="798" y="370"/>
                    <a:pt x="774" y="310"/>
                    <a:pt x="751" y="263"/>
                  </a:cubicBezTo>
                  <a:cubicBezTo>
                    <a:pt x="739" y="215"/>
                    <a:pt x="715" y="167"/>
                    <a:pt x="679" y="132"/>
                  </a:cubicBezTo>
                  <a:cubicBezTo>
                    <a:pt x="643" y="84"/>
                    <a:pt x="596" y="48"/>
                    <a:pt x="536" y="36"/>
                  </a:cubicBezTo>
                  <a:cubicBezTo>
                    <a:pt x="489" y="13"/>
                    <a:pt x="441" y="1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015600" y="2294025"/>
              <a:ext cx="22350" cy="21300"/>
            </a:xfrm>
            <a:custGeom>
              <a:avLst/>
              <a:gdLst/>
              <a:ahLst/>
              <a:cxnLst/>
              <a:rect l="l" t="t" r="r" b="b"/>
              <a:pathLst>
                <a:path w="894" h="852" extrusionOk="0">
                  <a:moveTo>
                    <a:pt x="369" y="173"/>
                  </a:moveTo>
                  <a:cubicBezTo>
                    <a:pt x="310" y="208"/>
                    <a:pt x="262" y="280"/>
                    <a:pt x="250" y="351"/>
                  </a:cubicBezTo>
                  <a:cubicBezTo>
                    <a:pt x="250" y="363"/>
                    <a:pt x="238" y="387"/>
                    <a:pt x="238" y="399"/>
                  </a:cubicBezTo>
                  <a:cubicBezTo>
                    <a:pt x="238" y="387"/>
                    <a:pt x="238" y="375"/>
                    <a:pt x="238" y="363"/>
                  </a:cubicBezTo>
                  <a:cubicBezTo>
                    <a:pt x="238" y="339"/>
                    <a:pt x="226" y="316"/>
                    <a:pt x="214" y="304"/>
                  </a:cubicBezTo>
                  <a:cubicBezTo>
                    <a:pt x="226" y="280"/>
                    <a:pt x="238" y="268"/>
                    <a:pt x="250" y="244"/>
                  </a:cubicBezTo>
                  <a:cubicBezTo>
                    <a:pt x="262" y="232"/>
                    <a:pt x="286" y="208"/>
                    <a:pt x="310" y="196"/>
                  </a:cubicBezTo>
                  <a:cubicBezTo>
                    <a:pt x="322" y="185"/>
                    <a:pt x="345" y="173"/>
                    <a:pt x="369" y="173"/>
                  </a:cubicBezTo>
                  <a:close/>
                  <a:moveTo>
                    <a:pt x="607" y="193"/>
                  </a:moveTo>
                  <a:lnTo>
                    <a:pt x="607" y="193"/>
                  </a:lnTo>
                  <a:cubicBezTo>
                    <a:pt x="623" y="206"/>
                    <a:pt x="639" y="216"/>
                    <a:pt x="655" y="232"/>
                  </a:cubicBezTo>
                  <a:cubicBezTo>
                    <a:pt x="667" y="244"/>
                    <a:pt x="691" y="268"/>
                    <a:pt x="703" y="292"/>
                  </a:cubicBezTo>
                  <a:cubicBezTo>
                    <a:pt x="715" y="304"/>
                    <a:pt x="726" y="316"/>
                    <a:pt x="726" y="339"/>
                  </a:cubicBezTo>
                  <a:cubicBezTo>
                    <a:pt x="738" y="363"/>
                    <a:pt x="738" y="375"/>
                    <a:pt x="738" y="399"/>
                  </a:cubicBezTo>
                  <a:cubicBezTo>
                    <a:pt x="738" y="375"/>
                    <a:pt x="726" y="351"/>
                    <a:pt x="715" y="327"/>
                  </a:cubicBezTo>
                  <a:cubicBezTo>
                    <a:pt x="703" y="292"/>
                    <a:pt x="679" y="280"/>
                    <a:pt x="667" y="256"/>
                  </a:cubicBezTo>
                  <a:cubicBezTo>
                    <a:pt x="655" y="232"/>
                    <a:pt x="631" y="208"/>
                    <a:pt x="607" y="196"/>
                  </a:cubicBezTo>
                  <a:cubicBezTo>
                    <a:pt x="607" y="195"/>
                    <a:pt x="607" y="194"/>
                    <a:pt x="607" y="193"/>
                  </a:cubicBezTo>
                  <a:close/>
                  <a:moveTo>
                    <a:pt x="488" y="304"/>
                  </a:moveTo>
                  <a:cubicBezTo>
                    <a:pt x="500" y="304"/>
                    <a:pt x="500" y="316"/>
                    <a:pt x="512" y="316"/>
                  </a:cubicBezTo>
                  <a:cubicBezTo>
                    <a:pt x="524" y="327"/>
                    <a:pt x="524" y="339"/>
                    <a:pt x="536" y="351"/>
                  </a:cubicBezTo>
                  <a:cubicBezTo>
                    <a:pt x="548" y="363"/>
                    <a:pt x="548" y="375"/>
                    <a:pt x="548" y="387"/>
                  </a:cubicBezTo>
                  <a:cubicBezTo>
                    <a:pt x="560" y="387"/>
                    <a:pt x="560" y="399"/>
                    <a:pt x="560" y="411"/>
                  </a:cubicBezTo>
                  <a:cubicBezTo>
                    <a:pt x="560" y="411"/>
                    <a:pt x="560" y="423"/>
                    <a:pt x="560" y="423"/>
                  </a:cubicBezTo>
                  <a:cubicBezTo>
                    <a:pt x="548" y="423"/>
                    <a:pt x="548" y="411"/>
                    <a:pt x="536" y="399"/>
                  </a:cubicBezTo>
                  <a:cubicBezTo>
                    <a:pt x="518" y="381"/>
                    <a:pt x="495" y="370"/>
                    <a:pt x="469" y="370"/>
                  </a:cubicBezTo>
                  <a:cubicBezTo>
                    <a:pt x="460" y="370"/>
                    <a:pt x="450" y="372"/>
                    <a:pt x="441" y="375"/>
                  </a:cubicBezTo>
                  <a:cubicBezTo>
                    <a:pt x="429" y="375"/>
                    <a:pt x="417" y="375"/>
                    <a:pt x="405" y="387"/>
                  </a:cubicBezTo>
                  <a:cubicBezTo>
                    <a:pt x="405" y="375"/>
                    <a:pt x="405" y="375"/>
                    <a:pt x="405" y="375"/>
                  </a:cubicBezTo>
                  <a:cubicBezTo>
                    <a:pt x="417" y="363"/>
                    <a:pt x="429" y="351"/>
                    <a:pt x="429" y="339"/>
                  </a:cubicBezTo>
                  <a:cubicBezTo>
                    <a:pt x="441" y="327"/>
                    <a:pt x="453" y="316"/>
                    <a:pt x="464" y="316"/>
                  </a:cubicBezTo>
                  <a:cubicBezTo>
                    <a:pt x="464" y="316"/>
                    <a:pt x="464" y="304"/>
                    <a:pt x="476" y="304"/>
                  </a:cubicBezTo>
                  <a:close/>
                  <a:moveTo>
                    <a:pt x="560" y="613"/>
                  </a:moveTo>
                  <a:cubicBezTo>
                    <a:pt x="560" y="625"/>
                    <a:pt x="548" y="637"/>
                    <a:pt x="548" y="649"/>
                  </a:cubicBezTo>
                  <a:cubicBezTo>
                    <a:pt x="536" y="649"/>
                    <a:pt x="536" y="649"/>
                    <a:pt x="524" y="661"/>
                  </a:cubicBezTo>
                  <a:cubicBezTo>
                    <a:pt x="536" y="649"/>
                    <a:pt x="548" y="637"/>
                    <a:pt x="548" y="625"/>
                  </a:cubicBezTo>
                  <a:cubicBezTo>
                    <a:pt x="560" y="613"/>
                    <a:pt x="560" y="613"/>
                    <a:pt x="560" y="613"/>
                  </a:cubicBezTo>
                  <a:close/>
                  <a:moveTo>
                    <a:pt x="444" y="1"/>
                  </a:moveTo>
                  <a:cubicBezTo>
                    <a:pt x="425" y="1"/>
                    <a:pt x="409" y="6"/>
                    <a:pt x="393" y="6"/>
                  </a:cubicBezTo>
                  <a:lnTo>
                    <a:pt x="369" y="6"/>
                  </a:lnTo>
                  <a:cubicBezTo>
                    <a:pt x="345" y="18"/>
                    <a:pt x="322" y="18"/>
                    <a:pt x="298" y="30"/>
                  </a:cubicBezTo>
                  <a:cubicBezTo>
                    <a:pt x="274" y="42"/>
                    <a:pt x="250" y="54"/>
                    <a:pt x="226" y="66"/>
                  </a:cubicBezTo>
                  <a:cubicBezTo>
                    <a:pt x="203" y="77"/>
                    <a:pt x="179" y="101"/>
                    <a:pt x="155" y="125"/>
                  </a:cubicBezTo>
                  <a:cubicBezTo>
                    <a:pt x="72" y="196"/>
                    <a:pt x="24" y="304"/>
                    <a:pt x="12" y="411"/>
                  </a:cubicBezTo>
                  <a:cubicBezTo>
                    <a:pt x="0" y="470"/>
                    <a:pt x="12" y="530"/>
                    <a:pt x="36" y="589"/>
                  </a:cubicBezTo>
                  <a:cubicBezTo>
                    <a:pt x="48" y="637"/>
                    <a:pt x="83" y="685"/>
                    <a:pt x="119" y="732"/>
                  </a:cubicBezTo>
                  <a:cubicBezTo>
                    <a:pt x="167" y="768"/>
                    <a:pt x="214" y="804"/>
                    <a:pt x="262" y="828"/>
                  </a:cubicBezTo>
                  <a:cubicBezTo>
                    <a:pt x="286" y="839"/>
                    <a:pt x="322" y="839"/>
                    <a:pt x="345" y="851"/>
                  </a:cubicBezTo>
                  <a:lnTo>
                    <a:pt x="512" y="851"/>
                  </a:lnTo>
                  <a:cubicBezTo>
                    <a:pt x="536" y="851"/>
                    <a:pt x="560" y="839"/>
                    <a:pt x="584" y="828"/>
                  </a:cubicBezTo>
                  <a:cubicBezTo>
                    <a:pt x="643" y="816"/>
                    <a:pt x="691" y="792"/>
                    <a:pt x="738" y="744"/>
                  </a:cubicBezTo>
                  <a:cubicBezTo>
                    <a:pt x="786" y="708"/>
                    <a:pt x="810" y="661"/>
                    <a:pt x="834" y="613"/>
                  </a:cubicBezTo>
                  <a:cubicBezTo>
                    <a:pt x="857" y="566"/>
                    <a:pt x="869" y="506"/>
                    <a:pt x="881" y="458"/>
                  </a:cubicBezTo>
                  <a:cubicBezTo>
                    <a:pt x="893" y="399"/>
                    <a:pt x="881" y="339"/>
                    <a:pt x="869" y="292"/>
                  </a:cubicBezTo>
                  <a:cubicBezTo>
                    <a:pt x="857" y="268"/>
                    <a:pt x="845" y="232"/>
                    <a:pt x="834" y="208"/>
                  </a:cubicBezTo>
                  <a:cubicBezTo>
                    <a:pt x="822" y="185"/>
                    <a:pt x="798" y="161"/>
                    <a:pt x="774" y="137"/>
                  </a:cubicBezTo>
                  <a:cubicBezTo>
                    <a:pt x="738" y="101"/>
                    <a:pt x="691" y="66"/>
                    <a:pt x="643" y="42"/>
                  </a:cubicBezTo>
                  <a:cubicBezTo>
                    <a:pt x="595" y="18"/>
                    <a:pt x="536" y="6"/>
                    <a:pt x="476" y="6"/>
                  </a:cubicBezTo>
                  <a:cubicBezTo>
                    <a:pt x="464" y="2"/>
                    <a:pt x="454" y="1"/>
                    <a:pt x="4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826575" y="2368575"/>
              <a:ext cx="22050" cy="23150"/>
            </a:xfrm>
            <a:custGeom>
              <a:avLst/>
              <a:gdLst/>
              <a:ahLst/>
              <a:cxnLst/>
              <a:rect l="l" t="t" r="r" b="b"/>
              <a:pathLst>
                <a:path w="882" h="926" extrusionOk="0">
                  <a:moveTo>
                    <a:pt x="477" y="155"/>
                  </a:moveTo>
                  <a:cubicBezTo>
                    <a:pt x="429" y="155"/>
                    <a:pt x="382" y="167"/>
                    <a:pt x="346" y="191"/>
                  </a:cubicBezTo>
                  <a:cubicBezTo>
                    <a:pt x="322" y="203"/>
                    <a:pt x="298" y="227"/>
                    <a:pt x="275" y="239"/>
                  </a:cubicBezTo>
                  <a:cubicBezTo>
                    <a:pt x="251" y="262"/>
                    <a:pt x="239" y="286"/>
                    <a:pt x="215" y="298"/>
                  </a:cubicBezTo>
                  <a:cubicBezTo>
                    <a:pt x="215" y="298"/>
                    <a:pt x="215" y="310"/>
                    <a:pt x="215" y="310"/>
                  </a:cubicBezTo>
                  <a:cubicBezTo>
                    <a:pt x="191" y="322"/>
                    <a:pt x="179" y="334"/>
                    <a:pt x="179" y="346"/>
                  </a:cubicBezTo>
                  <a:cubicBezTo>
                    <a:pt x="179" y="358"/>
                    <a:pt x="167" y="370"/>
                    <a:pt x="167" y="382"/>
                  </a:cubicBezTo>
                  <a:cubicBezTo>
                    <a:pt x="167" y="358"/>
                    <a:pt x="179" y="322"/>
                    <a:pt x="191" y="298"/>
                  </a:cubicBezTo>
                  <a:cubicBezTo>
                    <a:pt x="215" y="274"/>
                    <a:pt x="227" y="251"/>
                    <a:pt x="239" y="239"/>
                  </a:cubicBezTo>
                  <a:cubicBezTo>
                    <a:pt x="251" y="215"/>
                    <a:pt x="275" y="203"/>
                    <a:pt x="286" y="191"/>
                  </a:cubicBezTo>
                  <a:cubicBezTo>
                    <a:pt x="310" y="179"/>
                    <a:pt x="334" y="167"/>
                    <a:pt x="358" y="167"/>
                  </a:cubicBezTo>
                  <a:cubicBezTo>
                    <a:pt x="382" y="155"/>
                    <a:pt x="405" y="155"/>
                    <a:pt x="429" y="155"/>
                  </a:cubicBezTo>
                  <a:close/>
                  <a:moveTo>
                    <a:pt x="239" y="620"/>
                  </a:moveTo>
                  <a:cubicBezTo>
                    <a:pt x="251" y="643"/>
                    <a:pt x="263" y="655"/>
                    <a:pt x="286" y="655"/>
                  </a:cubicBezTo>
                  <a:cubicBezTo>
                    <a:pt x="298" y="667"/>
                    <a:pt x="310" y="679"/>
                    <a:pt x="322" y="679"/>
                  </a:cubicBezTo>
                  <a:cubicBezTo>
                    <a:pt x="334" y="691"/>
                    <a:pt x="346" y="715"/>
                    <a:pt x="358" y="727"/>
                  </a:cubicBezTo>
                  <a:cubicBezTo>
                    <a:pt x="382" y="739"/>
                    <a:pt x="405" y="751"/>
                    <a:pt x="429" y="751"/>
                  </a:cubicBezTo>
                  <a:lnTo>
                    <a:pt x="358" y="751"/>
                  </a:lnTo>
                  <a:cubicBezTo>
                    <a:pt x="358" y="751"/>
                    <a:pt x="346" y="739"/>
                    <a:pt x="334" y="739"/>
                  </a:cubicBezTo>
                  <a:cubicBezTo>
                    <a:pt x="310" y="727"/>
                    <a:pt x="286" y="715"/>
                    <a:pt x="275" y="691"/>
                  </a:cubicBezTo>
                  <a:cubicBezTo>
                    <a:pt x="263" y="691"/>
                    <a:pt x="251" y="679"/>
                    <a:pt x="251" y="667"/>
                  </a:cubicBezTo>
                  <a:cubicBezTo>
                    <a:pt x="239" y="667"/>
                    <a:pt x="239" y="667"/>
                    <a:pt x="239" y="655"/>
                  </a:cubicBezTo>
                  <a:cubicBezTo>
                    <a:pt x="239" y="643"/>
                    <a:pt x="239" y="632"/>
                    <a:pt x="239" y="620"/>
                  </a:cubicBezTo>
                  <a:close/>
                  <a:moveTo>
                    <a:pt x="453" y="1"/>
                  </a:moveTo>
                  <a:cubicBezTo>
                    <a:pt x="417" y="1"/>
                    <a:pt x="382" y="1"/>
                    <a:pt x="346" y="12"/>
                  </a:cubicBezTo>
                  <a:cubicBezTo>
                    <a:pt x="334" y="12"/>
                    <a:pt x="310" y="24"/>
                    <a:pt x="286" y="24"/>
                  </a:cubicBezTo>
                  <a:cubicBezTo>
                    <a:pt x="239" y="48"/>
                    <a:pt x="191" y="84"/>
                    <a:pt x="144" y="120"/>
                  </a:cubicBezTo>
                  <a:cubicBezTo>
                    <a:pt x="72" y="191"/>
                    <a:pt x="24" y="298"/>
                    <a:pt x="1" y="417"/>
                  </a:cubicBezTo>
                  <a:cubicBezTo>
                    <a:pt x="1" y="441"/>
                    <a:pt x="1" y="465"/>
                    <a:pt x="1" y="501"/>
                  </a:cubicBezTo>
                  <a:cubicBezTo>
                    <a:pt x="1" y="524"/>
                    <a:pt x="13" y="548"/>
                    <a:pt x="13" y="584"/>
                  </a:cubicBezTo>
                  <a:cubicBezTo>
                    <a:pt x="36" y="643"/>
                    <a:pt x="60" y="691"/>
                    <a:pt x="108" y="739"/>
                  </a:cubicBezTo>
                  <a:cubicBezTo>
                    <a:pt x="132" y="774"/>
                    <a:pt x="179" y="822"/>
                    <a:pt x="215" y="846"/>
                  </a:cubicBezTo>
                  <a:cubicBezTo>
                    <a:pt x="239" y="858"/>
                    <a:pt x="263" y="882"/>
                    <a:pt x="286" y="893"/>
                  </a:cubicBezTo>
                  <a:cubicBezTo>
                    <a:pt x="310" y="905"/>
                    <a:pt x="346" y="917"/>
                    <a:pt x="370" y="917"/>
                  </a:cubicBezTo>
                  <a:cubicBezTo>
                    <a:pt x="394" y="922"/>
                    <a:pt x="417" y="925"/>
                    <a:pt x="438" y="925"/>
                  </a:cubicBezTo>
                  <a:cubicBezTo>
                    <a:pt x="469" y="925"/>
                    <a:pt x="497" y="919"/>
                    <a:pt x="525" y="905"/>
                  </a:cubicBezTo>
                  <a:cubicBezTo>
                    <a:pt x="560" y="893"/>
                    <a:pt x="584" y="882"/>
                    <a:pt x="608" y="870"/>
                  </a:cubicBezTo>
                  <a:cubicBezTo>
                    <a:pt x="620" y="858"/>
                    <a:pt x="620" y="858"/>
                    <a:pt x="632" y="858"/>
                  </a:cubicBezTo>
                  <a:cubicBezTo>
                    <a:pt x="656" y="846"/>
                    <a:pt x="679" y="834"/>
                    <a:pt x="703" y="822"/>
                  </a:cubicBezTo>
                  <a:cubicBezTo>
                    <a:pt x="727" y="810"/>
                    <a:pt x="751" y="786"/>
                    <a:pt x="775" y="763"/>
                  </a:cubicBezTo>
                  <a:cubicBezTo>
                    <a:pt x="810" y="715"/>
                    <a:pt x="834" y="679"/>
                    <a:pt x="858" y="620"/>
                  </a:cubicBezTo>
                  <a:cubicBezTo>
                    <a:pt x="882" y="560"/>
                    <a:pt x="882" y="501"/>
                    <a:pt x="882" y="441"/>
                  </a:cubicBezTo>
                  <a:cubicBezTo>
                    <a:pt x="882" y="334"/>
                    <a:pt x="822" y="227"/>
                    <a:pt x="751" y="143"/>
                  </a:cubicBezTo>
                  <a:cubicBezTo>
                    <a:pt x="715" y="108"/>
                    <a:pt x="667" y="72"/>
                    <a:pt x="620" y="48"/>
                  </a:cubicBezTo>
                  <a:cubicBezTo>
                    <a:pt x="572" y="24"/>
                    <a:pt x="513" y="12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648BD2-BE46-8290-7169-4037493DFA2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3</a:t>
            </a:fld>
            <a:endParaRPr lang="pt-PT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" name="Google Shape;1925;p54"/>
          <p:cNvGrpSpPr/>
          <p:nvPr/>
        </p:nvGrpSpPr>
        <p:grpSpPr>
          <a:xfrm>
            <a:off x="7722868" y="590410"/>
            <a:ext cx="1887711" cy="1440027"/>
            <a:chOff x="5302150" y="2783800"/>
            <a:chExt cx="557225" cy="425075"/>
          </a:xfrm>
        </p:grpSpPr>
        <p:sp>
          <p:nvSpPr>
            <p:cNvPr id="1926" name="Google Shape;1926;p54"/>
            <p:cNvSpPr/>
            <p:nvPr/>
          </p:nvSpPr>
          <p:spPr>
            <a:xfrm>
              <a:off x="5325950" y="2796000"/>
              <a:ext cx="166125" cy="347800"/>
            </a:xfrm>
            <a:custGeom>
              <a:avLst/>
              <a:gdLst/>
              <a:ahLst/>
              <a:cxnLst/>
              <a:rect l="l" t="t" r="r" b="b"/>
              <a:pathLst>
                <a:path w="6645" h="13912" extrusionOk="0">
                  <a:moveTo>
                    <a:pt x="6513" y="1"/>
                  </a:moveTo>
                  <a:cubicBezTo>
                    <a:pt x="6489" y="1"/>
                    <a:pt x="6478" y="13"/>
                    <a:pt x="6454" y="25"/>
                  </a:cubicBezTo>
                  <a:cubicBezTo>
                    <a:pt x="6430" y="48"/>
                    <a:pt x="6418" y="72"/>
                    <a:pt x="6394" y="96"/>
                  </a:cubicBezTo>
                  <a:cubicBezTo>
                    <a:pt x="6382" y="120"/>
                    <a:pt x="6358" y="144"/>
                    <a:pt x="6347" y="168"/>
                  </a:cubicBezTo>
                  <a:cubicBezTo>
                    <a:pt x="6311" y="227"/>
                    <a:pt x="6275" y="299"/>
                    <a:pt x="6239" y="358"/>
                  </a:cubicBezTo>
                  <a:cubicBezTo>
                    <a:pt x="6156" y="501"/>
                    <a:pt x="6085" y="644"/>
                    <a:pt x="6013" y="787"/>
                  </a:cubicBezTo>
                  <a:cubicBezTo>
                    <a:pt x="5858" y="1084"/>
                    <a:pt x="5704" y="1394"/>
                    <a:pt x="5549" y="1692"/>
                  </a:cubicBezTo>
                  <a:cubicBezTo>
                    <a:pt x="5489" y="1823"/>
                    <a:pt x="5430" y="1965"/>
                    <a:pt x="5358" y="2096"/>
                  </a:cubicBezTo>
                  <a:cubicBezTo>
                    <a:pt x="5299" y="2215"/>
                    <a:pt x="5239" y="2334"/>
                    <a:pt x="5180" y="2465"/>
                  </a:cubicBezTo>
                  <a:lnTo>
                    <a:pt x="4918" y="3037"/>
                  </a:lnTo>
                  <a:cubicBezTo>
                    <a:pt x="4858" y="3144"/>
                    <a:pt x="4811" y="3263"/>
                    <a:pt x="4763" y="3370"/>
                  </a:cubicBezTo>
                  <a:cubicBezTo>
                    <a:pt x="4620" y="3668"/>
                    <a:pt x="4489" y="3978"/>
                    <a:pt x="4358" y="4275"/>
                  </a:cubicBezTo>
                  <a:cubicBezTo>
                    <a:pt x="4239" y="4549"/>
                    <a:pt x="4120" y="4823"/>
                    <a:pt x="3989" y="5097"/>
                  </a:cubicBezTo>
                  <a:cubicBezTo>
                    <a:pt x="3894" y="5311"/>
                    <a:pt x="3799" y="5525"/>
                    <a:pt x="3703" y="5740"/>
                  </a:cubicBezTo>
                  <a:cubicBezTo>
                    <a:pt x="3668" y="5835"/>
                    <a:pt x="3620" y="5930"/>
                    <a:pt x="3584" y="6025"/>
                  </a:cubicBezTo>
                  <a:cubicBezTo>
                    <a:pt x="3430" y="6383"/>
                    <a:pt x="3263" y="6752"/>
                    <a:pt x="3108" y="7109"/>
                  </a:cubicBezTo>
                  <a:cubicBezTo>
                    <a:pt x="3001" y="7359"/>
                    <a:pt x="2894" y="7609"/>
                    <a:pt x="2787" y="7847"/>
                  </a:cubicBezTo>
                  <a:cubicBezTo>
                    <a:pt x="2668" y="8109"/>
                    <a:pt x="2548" y="8371"/>
                    <a:pt x="2429" y="8633"/>
                  </a:cubicBezTo>
                  <a:cubicBezTo>
                    <a:pt x="2263" y="9014"/>
                    <a:pt x="2084" y="9407"/>
                    <a:pt x="1917" y="9788"/>
                  </a:cubicBezTo>
                  <a:cubicBezTo>
                    <a:pt x="1822" y="9978"/>
                    <a:pt x="1739" y="10181"/>
                    <a:pt x="1644" y="10371"/>
                  </a:cubicBezTo>
                  <a:cubicBezTo>
                    <a:pt x="1465" y="10764"/>
                    <a:pt x="1275" y="11157"/>
                    <a:pt x="1096" y="11550"/>
                  </a:cubicBezTo>
                  <a:cubicBezTo>
                    <a:pt x="989" y="11776"/>
                    <a:pt x="894" y="12002"/>
                    <a:pt x="786" y="12217"/>
                  </a:cubicBezTo>
                  <a:cubicBezTo>
                    <a:pt x="524" y="12752"/>
                    <a:pt x="274" y="13276"/>
                    <a:pt x="24" y="13812"/>
                  </a:cubicBezTo>
                  <a:cubicBezTo>
                    <a:pt x="1" y="13848"/>
                    <a:pt x="24" y="13895"/>
                    <a:pt x="60" y="13907"/>
                  </a:cubicBezTo>
                  <a:lnTo>
                    <a:pt x="72" y="13907"/>
                  </a:lnTo>
                  <a:cubicBezTo>
                    <a:pt x="81" y="13910"/>
                    <a:pt x="89" y="13912"/>
                    <a:pt x="97" y="13912"/>
                  </a:cubicBezTo>
                  <a:cubicBezTo>
                    <a:pt x="120" y="13912"/>
                    <a:pt x="137" y="13898"/>
                    <a:pt x="155" y="13872"/>
                  </a:cubicBezTo>
                  <a:cubicBezTo>
                    <a:pt x="334" y="13479"/>
                    <a:pt x="524" y="13086"/>
                    <a:pt x="715" y="12681"/>
                  </a:cubicBezTo>
                  <a:cubicBezTo>
                    <a:pt x="822" y="12467"/>
                    <a:pt x="929" y="12252"/>
                    <a:pt x="1024" y="12038"/>
                  </a:cubicBezTo>
                  <a:cubicBezTo>
                    <a:pt x="1215" y="11645"/>
                    <a:pt x="1394" y="11240"/>
                    <a:pt x="1584" y="10836"/>
                  </a:cubicBezTo>
                  <a:cubicBezTo>
                    <a:pt x="1679" y="10633"/>
                    <a:pt x="1786" y="10431"/>
                    <a:pt x="1870" y="10216"/>
                  </a:cubicBezTo>
                  <a:cubicBezTo>
                    <a:pt x="2048" y="9835"/>
                    <a:pt x="2227" y="9454"/>
                    <a:pt x="2394" y="9073"/>
                  </a:cubicBezTo>
                  <a:cubicBezTo>
                    <a:pt x="2489" y="8859"/>
                    <a:pt x="2596" y="8633"/>
                    <a:pt x="2691" y="8419"/>
                  </a:cubicBezTo>
                  <a:cubicBezTo>
                    <a:pt x="2989" y="7752"/>
                    <a:pt x="3275" y="7085"/>
                    <a:pt x="3572" y="6418"/>
                  </a:cubicBezTo>
                  <a:cubicBezTo>
                    <a:pt x="3680" y="6180"/>
                    <a:pt x="3787" y="5930"/>
                    <a:pt x="3894" y="5680"/>
                  </a:cubicBezTo>
                  <a:cubicBezTo>
                    <a:pt x="4025" y="5394"/>
                    <a:pt x="4156" y="5109"/>
                    <a:pt x="4287" y="4811"/>
                  </a:cubicBezTo>
                  <a:cubicBezTo>
                    <a:pt x="4418" y="4513"/>
                    <a:pt x="4549" y="4204"/>
                    <a:pt x="4692" y="3906"/>
                  </a:cubicBezTo>
                  <a:cubicBezTo>
                    <a:pt x="4823" y="3608"/>
                    <a:pt x="4954" y="3299"/>
                    <a:pt x="5096" y="3001"/>
                  </a:cubicBezTo>
                  <a:cubicBezTo>
                    <a:pt x="5180" y="2823"/>
                    <a:pt x="5263" y="2644"/>
                    <a:pt x="5346" y="2477"/>
                  </a:cubicBezTo>
                  <a:cubicBezTo>
                    <a:pt x="5418" y="2323"/>
                    <a:pt x="5489" y="2180"/>
                    <a:pt x="5561" y="2037"/>
                  </a:cubicBezTo>
                  <a:cubicBezTo>
                    <a:pt x="5704" y="1763"/>
                    <a:pt x="5835" y="1489"/>
                    <a:pt x="5977" y="1215"/>
                  </a:cubicBezTo>
                  <a:cubicBezTo>
                    <a:pt x="6061" y="1049"/>
                    <a:pt x="6132" y="894"/>
                    <a:pt x="6216" y="739"/>
                  </a:cubicBezTo>
                  <a:cubicBezTo>
                    <a:pt x="6263" y="644"/>
                    <a:pt x="6323" y="549"/>
                    <a:pt x="6370" y="465"/>
                  </a:cubicBezTo>
                  <a:cubicBezTo>
                    <a:pt x="6406" y="394"/>
                    <a:pt x="6454" y="322"/>
                    <a:pt x="6489" y="251"/>
                  </a:cubicBezTo>
                  <a:cubicBezTo>
                    <a:pt x="6513" y="227"/>
                    <a:pt x="6525" y="203"/>
                    <a:pt x="6537" y="191"/>
                  </a:cubicBezTo>
                  <a:cubicBezTo>
                    <a:pt x="6549" y="191"/>
                    <a:pt x="6561" y="191"/>
                    <a:pt x="6573" y="179"/>
                  </a:cubicBezTo>
                  <a:cubicBezTo>
                    <a:pt x="6620" y="168"/>
                    <a:pt x="6644" y="120"/>
                    <a:pt x="6620" y="72"/>
                  </a:cubicBezTo>
                  <a:cubicBezTo>
                    <a:pt x="6620" y="60"/>
                    <a:pt x="6609" y="48"/>
                    <a:pt x="6609" y="37"/>
                  </a:cubicBezTo>
                  <a:cubicBezTo>
                    <a:pt x="6597" y="13"/>
                    <a:pt x="6573" y="1"/>
                    <a:pt x="6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4"/>
            <p:cNvSpPr/>
            <p:nvPr/>
          </p:nvSpPr>
          <p:spPr>
            <a:xfrm>
              <a:off x="5482525" y="2791250"/>
              <a:ext cx="256900" cy="107550"/>
            </a:xfrm>
            <a:custGeom>
              <a:avLst/>
              <a:gdLst/>
              <a:ahLst/>
              <a:cxnLst/>
              <a:rect l="l" t="t" r="r" b="b"/>
              <a:pathLst>
                <a:path w="10276" h="4302" extrusionOk="0">
                  <a:moveTo>
                    <a:pt x="72" y="0"/>
                  </a:moveTo>
                  <a:cubicBezTo>
                    <a:pt x="48" y="0"/>
                    <a:pt x="36" y="12"/>
                    <a:pt x="12" y="36"/>
                  </a:cubicBezTo>
                  <a:cubicBezTo>
                    <a:pt x="0" y="60"/>
                    <a:pt x="0" y="72"/>
                    <a:pt x="0" y="96"/>
                  </a:cubicBezTo>
                  <a:cubicBezTo>
                    <a:pt x="0" y="119"/>
                    <a:pt x="12" y="143"/>
                    <a:pt x="36" y="155"/>
                  </a:cubicBezTo>
                  <a:cubicBezTo>
                    <a:pt x="72" y="179"/>
                    <a:pt x="119" y="203"/>
                    <a:pt x="155" y="215"/>
                  </a:cubicBezTo>
                  <a:cubicBezTo>
                    <a:pt x="191" y="227"/>
                    <a:pt x="215" y="238"/>
                    <a:pt x="238" y="250"/>
                  </a:cubicBezTo>
                  <a:cubicBezTo>
                    <a:pt x="298" y="274"/>
                    <a:pt x="357" y="298"/>
                    <a:pt x="405" y="322"/>
                  </a:cubicBezTo>
                  <a:cubicBezTo>
                    <a:pt x="512" y="358"/>
                    <a:pt x="607" y="393"/>
                    <a:pt x="715" y="441"/>
                  </a:cubicBezTo>
                  <a:cubicBezTo>
                    <a:pt x="941" y="524"/>
                    <a:pt x="1179" y="619"/>
                    <a:pt x="1405" y="703"/>
                  </a:cubicBezTo>
                  <a:cubicBezTo>
                    <a:pt x="1822" y="870"/>
                    <a:pt x="2239" y="1048"/>
                    <a:pt x="2655" y="1215"/>
                  </a:cubicBezTo>
                  <a:cubicBezTo>
                    <a:pt x="3120" y="1405"/>
                    <a:pt x="3572" y="1596"/>
                    <a:pt x="4036" y="1774"/>
                  </a:cubicBezTo>
                  <a:cubicBezTo>
                    <a:pt x="4453" y="1953"/>
                    <a:pt x="4882" y="2132"/>
                    <a:pt x="5299" y="2298"/>
                  </a:cubicBezTo>
                  <a:cubicBezTo>
                    <a:pt x="5787" y="2501"/>
                    <a:pt x="6263" y="2691"/>
                    <a:pt x="6751" y="2894"/>
                  </a:cubicBezTo>
                  <a:cubicBezTo>
                    <a:pt x="7204" y="3072"/>
                    <a:pt x="7644" y="3251"/>
                    <a:pt x="8096" y="3441"/>
                  </a:cubicBezTo>
                  <a:cubicBezTo>
                    <a:pt x="8525" y="3620"/>
                    <a:pt x="8966" y="3798"/>
                    <a:pt x="9394" y="3977"/>
                  </a:cubicBezTo>
                  <a:cubicBezTo>
                    <a:pt x="9656" y="4084"/>
                    <a:pt x="9906" y="4191"/>
                    <a:pt x="10168" y="4299"/>
                  </a:cubicBezTo>
                  <a:lnTo>
                    <a:pt x="10180" y="4299"/>
                  </a:lnTo>
                  <a:cubicBezTo>
                    <a:pt x="10186" y="4301"/>
                    <a:pt x="10193" y="4302"/>
                    <a:pt x="10199" y="4302"/>
                  </a:cubicBezTo>
                  <a:cubicBezTo>
                    <a:pt x="10228" y="4302"/>
                    <a:pt x="10254" y="4280"/>
                    <a:pt x="10263" y="4251"/>
                  </a:cubicBezTo>
                  <a:cubicBezTo>
                    <a:pt x="10275" y="4215"/>
                    <a:pt x="10252" y="4168"/>
                    <a:pt x="10216" y="4156"/>
                  </a:cubicBezTo>
                  <a:cubicBezTo>
                    <a:pt x="9620" y="3906"/>
                    <a:pt x="9025" y="3656"/>
                    <a:pt x="8418" y="3417"/>
                  </a:cubicBezTo>
                  <a:cubicBezTo>
                    <a:pt x="8263" y="3346"/>
                    <a:pt x="8108" y="3286"/>
                    <a:pt x="7954" y="3215"/>
                  </a:cubicBezTo>
                  <a:cubicBezTo>
                    <a:pt x="7656" y="3108"/>
                    <a:pt x="7370" y="2989"/>
                    <a:pt x="7073" y="2870"/>
                  </a:cubicBezTo>
                  <a:cubicBezTo>
                    <a:pt x="6668" y="2703"/>
                    <a:pt x="6251" y="2536"/>
                    <a:pt x="5834" y="2358"/>
                  </a:cubicBezTo>
                  <a:cubicBezTo>
                    <a:pt x="5608" y="2274"/>
                    <a:pt x="5382" y="2179"/>
                    <a:pt x="5156" y="2084"/>
                  </a:cubicBezTo>
                  <a:cubicBezTo>
                    <a:pt x="4941" y="2001"/>
                    <a:pt x="4739" y="1905"/>
                    <a:pt x="4525" y="1822"/>
                  </a:cubicBezTo>
                  <a:cubicBezTo>
                    <a:pt x="4084" y="1643"/>
                    <a:pt x="3644" y="1453"/>
                    <a:pt x="3215" y="1274"/>
                  </a:cubicBezTo>
                  <a:cubicBezTo>
                    <a:pt x="2774" y="1096"/>
                    <a:pt x="2346" y="917"/>
                    <a:pt x="1917" y="739"/>
                  </a:cubicBezTo>
                  <a:cubicBezTo>
                    <a:pt x="1489" y="560"/>
                    <a:pt x="1048" y="405"/>
                    <a:pt x="619" y="227"/>
                  </a:cubicBezTo>
                  <a:cubicBezTo>
                    <a:pt x="548" y="203"/>
                    <a:pt x="465" y="167"/>
                    <a:pt x="393" y="143"/>
                  </a:cubicBezTo>
                  <a:cubicBezTo>
                    <a:pt x="357" y="119"/>
                    <a:pt x="310" y="108"/>
                    <a:pt x="274" y="96"/>
                  </a:cubicBezTo>
                  <a:cubicBezTo>
                    <a:pt x="238" y="72"/>
                    <a:pt x="191" y="60"/>
                    <a:pt x="155" y="36"/>
                  </a:cubicBezTo>
                  <a:cubicBezTo>
                    <a:pt x="143" y="24"/>
                    <a:pt x="143" y="24"/>
                    <a:pt x="131" y="12"/>
                  </a:cubicBezTo>
                  <a:cubicBezTo>
                    <a:pt x="107" y="0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4"/>
            <p:cNvSpPr/>
            <p:nvPr/>
          </p:nvSpPr>
          <p:spPr>
            <a:xfrm>
              <a:off x="5732250" y="2882400"/>
              <a:ext cx="106575" cy="155925"/>
            </a:xfrm>
            <a:custGeom>
              <a:avLst/>
              <a:gdLst/>
              <a:ahLst/>
              <a:cxnLst/>
              <a:rect l="l" t="t" r="r" b="b"/>
              <a:pathLst>
                <a:path w="4263" h="6237" extrusionOk="0">
                  <a:moveTo>
                    <a:pt x="94" y="1"/>
                  </a:moveTo>
                  <a:cubicBezTo>
                    <a:pt x="84" y="1"/>
                    <a:pt x="72" y="4"/>
                    <a:pt x="60" y="10"/>
                  </a:cubicBezTo>
                  <a:cubicBezTo>
                    <a:pt x="24" y="21"/>
                    <a:pt x="1" y="69"/>
                    <a:pt x="24" y="117"/>
                  </a:cubicBezTo>
                  <a:cubicBezTo>
                    <a:pt x="36" y="141"/>
                    <a:pt x="48" y="176"/>
                    <a:pt x="60" y="212"/>
                  </a:cubicBezTo>
                  <a:cubicBezTo>
                    <a:pt x="72" y="224"/>
                    <a:pt x="84" y="236"/>
                    <a:pt x="108" y="248"/>
                  </a:cubicBezTo>
                  <a:cubicBezTo>
                    <a:pt x="167" y="343"/>
                    <a:pt x="239" y="438"/>
                    <a:pt x="298" y="545"/>
                  </a:cubicBezTo>
                  <a:cubicBezTo>
                    <a:pt x="393" y="688"/>
                    <a:pt x="501" y="843"/>
                    <a:pt x="596" y="998"/>
                  </a:cubicBezTo>
                  <a:cubicBezTo>
                    <a:pt x="798" y="1295"/>
                    <a:pt x="989" y="1581"/>
                    <a:pt x="1179" y="1867"/>
                  </a:cubicBezTo>
                  <a:cubicBezTo>
                    <a:pt x="1215" y="1915"/>
                    <a:pt x="1239" y="1962"/>
                    <a:pt x="1275" y="2010"/>
                  </a:cubicBezTo>
                  <a:cubicBezTo>
                    <a:pt x="1346" y="2105"/>
                    <a:pt x="1417" y="2212"/>
                    <a:pt x="1489" y="2307"/>
                  </a:cubicBezTo>
                  <a:cubicBezTo>
                    <a:pt x="1525" y="2367"/>
                    <a:pt x="1560" y="2415"/>
                    <a:pt x="1596" y="2462"/>
                  </a:cubicBezTo>
                  <a:cubicBezTo>
                    <a:pt x="1656" y="2546"/>
                    <a:pt x="1715" y="2629"/>
                    <a:pt x="1775" y="2712"/>
                  </a:cubicBezTo>
                  <a:cubicBezTo>
                    <a:pt x="1953" y="2974"/>
                    <a:pt x="2144" y="3236"/>
                    <a:pt x="2322" y="3498"/>
                  </a:cubicBezTo>
                  <a:cubicBezTo>
                    <a:pt x="2549" y="3808"/>
                    <a:pt x="2763" y="4105"/>
                    <a:pt x="2977" y="4415"/>
                  </a:cubicBezTo>
                  <a:cubicBezTo>
                    <a:pt x="3049" y="4522"/>
                    <a:pt x="3132" y="4629"/>
                    <a:pt x="3203" y="4748"/>
                  </a:cubicBezTo>
                  <a:cubicBezTo>
                    <a:pt x="3311" y="4903"/>
                    <a:pt x="3418" y="5058"/>
                    <a:pt x="3525" y="5225"/>
                  </a:cubicBezTo>
                  <a:cubicBezTo>
                    <a:pt x="3525" y="5213"/>
                    <a:pt x="3525" y="5213"/>
                    <a:pt x="3525" y="5213"/>
                  </a:cubicBezTo>
                  <a:cubicBezTo>
                    <a:pt x="3620" y="5355"/>
                    <a:pt x="3703" y="5510"/>
                    <a:pt x="3799" y="5653"/>
                  </a:cubicBezTo>
                  <a:cubicBezTo>
                    <a:pt x="3846" y="5736"/>
                    <a:pt x="3906" y="5820"/>
                    <a:pt x="3953" y="5915"/>
                  </a:cubicBezTo>
                  <a:cubicBezTo>
                    <a:pt x="4013" y="5998"/>
                    <a:pt x="4061" y="6094"/>
                    <a:pt x="4120" y="6189"/>
                  </a:cubicBezTo>
                  <a:cubicBezTo>
                    <a:pt x="4120" y="6213"/>
                    <a:pt x="4132" y="6225"/>
                    <a:pt x="4156" y="6237"/>
                  </a:cubicBezTo>
                  <a:lnTo>
                    <a:pt x="4168" y="6237"/>
                  </a:lnTo>
                  <a:cubicBezTo>
                    <a:pt x="4180" y="6237"/>
                    <a:pt x="4203" y="6237"/>
                    <a:pt x="4215" y="6225"/>
                  </a:cubicBezTo>
                  <a:cubicBezTo>
                    <a:pt x="4251" y="6213"/>
                    <a:pt x="4263" y="6165"/>
                    <a:pt x="4251" y="6129"/>
                  </a:cubicBezTo>
                  <a:cubicBezTo>
                    <a:pt x="4192" y="6034"/>
                    <a:pt x="4144" y="5939"/>
                    <a:pt x="4084" y="5856"/>
                  </a:cubicBezTo>
                  <a:cubicBezTo>
                    <a:pt x="4037" y="5760"/>
                    <a:pt x="3977" y="5677"/>
                    <a:pt x="3930" y="5594"/>
                  </a:cubicBezTo>
                  <a:cubicBezTo>
                    <a:pt x="3834" y="5439"/>
                    <a:pt x="3751" y="5296"/>
                    <a:pt x="3656" y="5141"/>
                  </a:cubicBezTo>
                  <a:cubicBezTo>
                    <a:pt x="3620" y="5094"/>
                    <a:pt x="3584" y="5046"/>
                    <a:pt x="3549" y="4986"/>
                  </a:cubicBezTo>
                  <a:cubicBezTo>
                    <a:pt x="3477" y="4891"/>
                    <a:pt x="3418" y="4784"/>
                    <a:pt x="3346" y="4689"/>
                  </a:cubicBezTo>
                  <a:cubicBezTo>
                    <a:pt x="3263" y="4570"/>
                    <a:pt x="3191" y="4463"/>
                    <a:pt x="3108" y="4343"/>
                  </a:cubicBezTo>
                  <a:cubicBezTo>
                    <a:pt x="2894" y="4034"/>
                    <a:pt x="2668" y="3724"/>
                    <a:pt x="2453" y="3415"/>
                  </a:cubicBezTo>
                  <a:cubicBezTo>
                    <a:pt x="2275" y="3153"/>
                    <a:pt x="2084" y="2891"/>
                    <a:pt x="1906" y="2641"/>
                  </a:cubicBezTo>
                  <a:cubicBezTo>
                    <a:pt x="1810" y="2510"/>
                    <a:pt x="1715" y="2379"/>
                    <a:pt x="1632" y="2248"/>
                  </a:cubicBezTo>
                  <a:cubicBezTo>
                    <a:pt x="1560" y="2141"/>
                    <a:pt x="1489" y="2046"/>
                    <a:pt x="1417" y="1938"/>
                  </a:cubicBezTo>
                  <a:cubicBezTo>
                    <a:pt x="1394" y="1903"/>
                    <a:pt x="1358" y="1867"/>
                    <a:pt x="1334" y="1819"/>
                  </a:cubicBezTo>
                  <a:cubicBezTo>
                    <a:pt x="1322" y="1807"/>
                    <a:pt x="1310" y="1796"/>
                    <a:pt x="1298" y="1772"/>
                  </a:cubicBezTo>
                  <a:cubicBezTo>
                    <a:pt x="1263" y="1724"/>
                    <a:pt x="1227" y="1665"/>
                    <a:pt x="1191" y="1617"/>
                  </a:cubicBezTo>
                  <a:cubicBezTo>
                    <a:pt x="1120" y="1510"/>
                    <a:pt x="1060" y="1403"/>
                    <a:pt x="989" y="1307"/>
                  </a:cubicBezTo>
                  <a:cubicBezTo>
                    <a:pt x="905" y="1176"/>
                    <a:pt x="822" y="1057"/>
                    <a:pt x="751" y="938"/>
                  </a:cubicBezTo>
                  <a:cubicBezTo>
                    <a:pt x="560" y="641"/>
                    <a:pt x="358" y="355"/>
                    <a:pt x="167" y="57"/>
                  </a:cubicBezTo>
                  <a:cubicBezTo>
                    <a:pt x="167" y="45"/>
                    <a:pt x="167" y="33"/>
                    <a:pt x="155" y="33"/>
                  </a:cubicBezTo>
                  <a:cubicBezTo>
                    <a:pt x="143" y="21"/>
                    <a:pt x="132" y="10"/>
                    <a:pt x="120" y="10"/>
                  </a:cubicBezTo>
                  <a:cubicBezTo>
                    <a:pt x="114" y="4"/>
                    <a:pt x="105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4"/>
            <p:cNvSpPr/>
            <p:nvPr/>
          </p:nvSpPr>
          <p:spPr>
            <a:xfrm>
              <a:off x="5321200" y="3062000"/>
              <a:ext cx="294700" cy="86150"/>
            </a:xfrm>
            <a:custGeom>
              <a:avLst/>
              <a:gdLst/>
              <a:ahLst/>
              <a:cxnLst/>
              <a:rect l="l" t="t" r="r" b="b"/>
              <a:pathLst>
                <a:path w="11788" h="3446" extrusionOk="0">
                  <a:moveTo>
                    <a:pt x="11706" y="1"/>
                  </a:moveTo>
                  <a:cubicBezTo>
                    <a:pt x="11698" y="1"/>
                    <a:pt x="11689" y="2"/>
                    <a:pt x="11680" y="5"/>
                  </a:cubicBezTo>
                  <a:cubicBezTo>
                    <a:pt x="11585" y="41"/>
                    <a:pt x="11490" y="88"/>
                    <a:pt x="11394" y="112"/>
                  </a:cubicBezTo>
                  <a:cubicBezTo>
                    <a:pt x="11359" y="124"/>
                    <a:pt x="11335" y="136"/>
                    <a:pt x="11299" y="148"/>
                  </a:cubicBezTo>
                  <a:cubicBezTo>
                    <a:pt x="11156" y="196"/>
                    <a:pt x="11025" y="231"/>
                    <a:pt x="10882" y="279"/>
                  </a:cubicBezTo>
                  <a:cubicBezTo>
                    <a:pt x="10668" y="350"/>
                    <a:pt x="10454" y="422"/>
                    <a:pt x="10239" y="493"/>
                  </a:cubicBezTo>
                  <a:cubicBezTo>
                    <a:pt x="9763" y="624"/>
                    <a:pt x="9287" y="755"/>
                    <a:pt x="8823" y="874"/>
                  </a:cubicBezTo>
                  <a:cubicBezTo>
                    <a:pt x="8751" y="898"/>
                    <a:pt x="8668" y="910"/>
                    <a:pt x="8596" y="934"/>
                  </a:cubicBezTo>
                  <a:cubicBezTo>
                    <a:pt x="8430" y="981"/>
                    <a:pt x="8263" y="1017"/>
                    <a:pt x="8096" y="1065"/>
                  </a:cubicBezTo>
                  <a:cubicBezTo>
                    <a:pt x="7906" y="1112"/>
                    <a:pt x="7715" y="1160"/>
                    <a:pt x="7525" y="1208"/>
                  </a:cubicBezTo>
                  <a:cubicBezTo>
                    <a:pt x="7370" y="1243"/>
                    <a:pt x="7203" y="1291"/>
                    <a:pt x="7037" y="1327"/>
                  </a:cubicBezTo>
                  <a:cubicBezTo>
                    <a:pt x="6965" y="1350"/>
                    <a:pt x="6894" y="1362"/>
                    <a:pt x="6822" y="1386"/>
                  </a:cubicBezTo>
                  <a:cubicBezTo>
                    <a:pt x="6560" y="1458"/>
                    <a:pt x="6298" y="1529"/>
                    <a:pt x="6037" y="1600"/>
                  </a:cubicBezTo>
                  <a:cubicBezTo>
                    <a:pt x="6013" y="1600"/>
                    <a:pt x="5989" y="1612"/>
                    <a:pt x="5965" y="1624"/>
                  </a:cubicBezTo>
                  <a:cubicBezTo>
                    <a:pt x="5894" y="1648"/>
                    <a:pt x="5822" y="1660"/>
                    <a:pt x="5751" y="1684"/>
                  </a:cubicBezTo>
                  <a:cubicBezTo>
                    <a:pt x="5608" y="1731"/>
                    <a:pt x="5453" y="1779"/>
                    <a:pt x="5298" y="1827"/>
                  </a:cubicBezTo>
                  <a:cubicBezTo>
                    <a:pt x="5072" y="1898"/>
                    <a:pt x="4846" y="1970"/>
                    <a:pt x="4620" y="2041"/>
                  </a:cubicBezTo>
                  <a:cubicBezTo>
                    <a:pt x="4179" y="2172"/>
                    <a:pt x="3739" y="2315"/>
                    <a:pt x="3298" y="2446"/>
                  </a:cubicBezTo>
                  <a:cubicBezTo>
                    <a:pt x="3012" y="2541"/>
                    <a:pt x="2727" y="2636"/>
                    <a:pt x="2441" y="2720"/>
                  </a:cubicBezTo>
                  <a:cubicBezTo>
                    <a:pt x="2310" y="2755"/>
                    <a:pt x="2191" y="2791"/>
                    <a:pt x="2072" y="2839"/>
                  </a:cubicBezTo>
                  <a:cubicBezTo>
                    <a:pt x="2012" y="2851"/>
                    <a:pt x="1965" y="2863"/>
                    <a:pt x="1917" y="2874"/>
                  </a:cubicBezTo>
                  <a:cubicBezTo>
                    <a:pt x="1869" y="2886"/>
                    <a:pt x="1834" y="2898"/>
                    <a:pt x="1786" y="2910"/>
                  </a:cubicBezTo>
                  <a:cubicBezTo>
                    <a:pt x="1679" y="2946"/>
                    <a:pt x="1560" y="2970"/>
                    <a:pt x="1441" y="3005"/>
                  </a:cubicBezTo>
                  <a:cubicBezTo>
                    <a:pt x="1322" y="3029"/>
                    <a:pt x="1203" y="3065"/>
                    <a:pt x="1084" y="3089"/>
                  </a:cubicBezTo>
                  <a:cubicBezTo>
                    <a:pt x="929" y="3124"/>
                    <a:pt x="762" y="3172"/>
                    <a:pt x="607" y="3208"/>
                  </a:cubicBezTo>
                  <a:cubicBezTo>
                    <a:pt x="429" y="3244"/>
                    <a:pt x="250" y="3279"/>
                    <a:pt x="71" y="3315"/>
                  </a:cubicBezTo>
                  <a:cubicBezTo>
                    <a:pt x="36" y="3315"/>
                    <a:pt x="0" y="3351"/>
                    <a:pt x="12" y="3386"/>
                  </a:cubicBezTo>
                  <a:cubicBezTo>
                    <a:pt x="12" y="3410"/>
                    <a:pt x="36" y="3434"/>
                    <a:pt x="60" y="3446"/>
                  </a:cubicBezTo>
                  <a:lnTo>
                    <a:pt x="83" y="3446"/>
                  </a:lnTo>
                  <a:cubicBezTo>
                    <a:pt x="214" y="3422"/>
                    <a:pt x="345" y="3398"/>
                    <a:pt x="476" y="3374"/>
                  </a:cubicBezTo>
                  <a:cubicBezTo>
                    <a:pt x="595" y="3351"/>
                    <a:pt x="714" y="3315"/>
                    <a:pt x="833" y="3291"/>
                  </a:cubicBezTo>
                  <a:cubicBezTo>
                    <a:pt x="941" y="3267"/>
                    <a:pt x="1036" y="3244"/>
                    <a:pt x="1143" y="3220"/>
                  </a:cubicBezTo>
                  <a:cubicBezTo>
                    <a:pt x="1214" y="3208"/>
                    <a:pt x="1286" y="3184"/>
                    <a:pt x="1357" y="3172"/>
                  </a:cubicBezTo>
                  <a:cubicBezTo>
                    <a:pt x="1393" y="3160"/>
                    <a:pt x="1441" y="3148"/>
                    <a:pt x="1488" y="3136"/>
                  </a:cubicBezTo>
                  <a:cubicBezTo>
                    <a:pt x="1631" y="3101"/>
                    <a:pt x="1762" y="3065"/>
                    <a:pt x="1893" y="3029"/>
                  </a:cubicBezTo>
                  <a:cubicBezTo>
                    <a:pt x="2000" y="2993"/>
                    <a:pt x="2096" y="2970"/>
                    <a:pt x="2203" y="2934"/>
                  </a:cubicBezTo>
                  <a:cubicBezTo>
                    <a:pt x="2298" y="2910"/>
                    <a:pt x="2405" y="2874"/>
                    <a:pt x="2512" y="2839"/>
                  </a:cubicBezTo>
                  <a:cubicBezTo>
                    <a:pt x="2655" y="2803"/>
                    <a:pt x="2798" y="2755"/>
                    <a:pt x="2941" y="2708"/>
                  </a:cubicBezTo>
                  <a:cubicBezTo>
                    <a:pt x="3405" y="2565"/>
                    <a:pt x="3870" y="2410"/>
                    <a:pt x="4322" y="2267"/>
                  </a:cubicBezTo>
                  <a:cubicBezTo>
                    <a:pt x="4548" y="2208"/>
                    <a:pt x="4763" y="2136"/>
                    <a:pt x="4977" y="2065"/>
                  </a:cubicBezTo>
                  <a:cubicBezTo>
                    <a:pt x="5191" y="1993"/>
                    <a:pt x="5394" y="1934"/>
                    <a:pt x="5608" y="1874"/>
                  </a:cubicBezTo>
                  <a:cubicBezTo>
                    <a:pt x="5763" y="1827"/>
                    <a:pt x="5917" y="1779"/>
                    <a:pt x="6060" y="1731"/>
                  </a:cubicBezTo>
                  <a:cubicBezTo>
                    <a:pt x="6322" y="1660"/>
                    <a:pt x="6572" y="1589"/>
                    <a:pt x="6822" y="1517"/>
                  </a:cubicBezTo>
                  <a:cubicBezTo>
                    <a:pt x="6894" y="1505"/>
                    <a:pt x="6953" y="1481"/>
                    <a:pt x="7025" y="1469"/>
                  </a:cubicBezTo>
                  <a:cubicBezTo>
                    <a:pt x="7191" y="1422"/>
                    <a:pt x="7346" y="1386"/>
                    <a:pt x="7513" y="1339"/>
                  </a:cubicBezTo>
                  <a:cubicBezTo>
                    <a:pt x="7703" y="1291"/>
                    <a:pt x="7894" y="1243"/>
                    <a:pt x="8084" y="1196"/>
                  </a:cubicBezTo>
                  <a:cubicBezTo>
                    <a:pt x="8251" y="1160"/>
                    <a:pt x="8418" y="1112"/>
                    <a:pt x="8584" y="1077"/>
                  </a:cubicBezTo>
                  <a:cubicBezTo>
                    <a:pt x="8668" y="1053"/>
                    <a:pt x="8751" y="1029"/>
                    <a:pt x="8834" y="1005"/>
                  </a:cubicBezTo>
                  <a:cubicBezTo>
                    <a:pt x="9311" y="874"/>
                    <a:pt x="9787" y="755"/>
                    <a:pt x="10263" y="624"/>
                  </a:cubicBezTo>
                  <a:cubicBezTo>
                    <a:pt x="10287" y="612"/>
                    <a:pt x="10299" y="612"/>
                    <a:pt x="10323" y="600"/>
                  </a:cubicBezTo>
                  <a:cubicBezTo>
                    <a:pt x="10358" y="588"/>
                    <a:pt x="10406" y="577"/>
                    <a:pt x="10454" y="553"/>
                  </a:cubicBezTo>
                  <a:cubicBezTo>
                    <a:pt x="10609" y="505"/>
                    <a:pt x="10763" y="457"/>
                    <a:pt x="10906" y="410"/>
                  </a:cubicBezTo>
                  <a:cubicBezTo>
                    <a:pt x="11049" y="362"/>
                    <a:pt x="11192" y="315"/>
                    <a:pt x="11335" y="267"/>
                  </a:cubicBezTo>
                  <a:cubicBezTo>
                    <a:pt x="11371" y="255"/>
                    <a:pt x="11406" y="243"/>
                    <a:pt x="11442" y="231"/>
                  </a:cubicBezTo>
                  <a:cubicBezTo>
                    <a:pt x="11549" y="207"/>
                    <a:pt x="11644" y="160"/>
                    <a:pt x="11740" y="124"/>
                  </a:cubicBezTo>
                  <a:cubicBezTo>
                    <a:pt x="11763" y="112"/>
                    <a:pt x="11787" y="76"/>
                    <a:pt x="11763" y="41"/>
                  </a:cubicBezTo>
                  <a:cubicBezTo>
                    <a:pt x="11754" y="14"/>
                    <a:pt x="11732" y="1"/>
                    <a:pt x="11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4"/>
            <p:cNvSpPr/>
            <p:nvPr/>
          </p:nvSpPr>
          <p:spPr>
            <a:xfrm>
              <a:off x="5613200" y="3047825"/>
              <a:ext cx="232775" cy="14900"/>
            </a:xfrm>
            <a:custGeom>
              <a:avLst/>
              <a:gdLst/>
              <a:ahLst/>
              <a:cxnLst/>
              <a:rect l="l" t="t" r="r" b="b"/>
              <a:pathLst>
                <a:path w="9311" h="596" extrusionOk="0">
                  <a:moveTo>
                    <a:pt x="9239" y="1"/>
                  </a:moveTo>
                  <a:cubicBezTo>
                    <a:pt x="9192" y="1"/>
                    <a:pt x="9156" y="24"/>
                    <a:pt x="9156" y="72"/>
                  </a:cubicBezTo>
                  <a:cubicBezTo>
                    <a:pt x="9156" y="108"/>
                    <a:pt x="9144" y="155"/>
                    <a:pt x="9144" y="191"/>
                  </a:cubicBezTo>
                  <a:cubicBezTo>
                    <a:pt x="9144" y="191"/>
                    <a:pt x="9132" y="203"/>
                    <a:pt x="9132" y="203"/>
                  </a:cubicBezTo>
                  <a:cubicBezTo>
                    <a:pt x="9120" y="215"/>
                    <a:pt x="9108" y="227"/>
                    <a:pt x="9085" y="227"/>
                  </a:cubicBezTo>
                  <a:cubicBezTo>
                    <a:pt x="9013" y="251"/>
                    <a:pt x="8930" y="251"/>
                    <a:pt x="8858" y="262"/>
                  </a:cubicBezTo>
                  <a:cubicBezTo>
                    <a:pt x="8787" y="274"/>
                    <a:pt x="8715" y="286"/>
                    <a:pt x="8644" y="298"/>
                  </a:cubicBezTo>
                  <a:cubicBezTo>
                    <a:pt x="8573" y="310"/>
                    <a:pt x="8501" y="322"/>
                    <a:pt x="8430" y="334"/>
                  </a:cubicBezTo>
                  <a:cubicBezTo>
                    <a:pt x="8394" y="346"/>
                    <a:pt x="8358" y="346"/>
                    <a:pt x="8323" y="358"/>
                  </a:cubicBezTo>
                  <a:lnTo>
                    <a:pt x="7965" y="358"/>
                  </a:lnTo>
                  <a:cubicBezTo>
                    <a:pt x="7858" y="346"/>
                    <a:pt x="7763" y="346"/>
                    <a:pt x="7668" y="346"/>
                  </a:cubicBezTo>
                  <a:cubicBezTo>
                    <a:pt x="7477" y="334"/>
                    <a:pt x="7287" y="334"/>
                    <a:pt x="7096" y="334"/>
                  </a:cubicBezTo>
                  <a:cubicBezTo>
                    <a:pt x="6703" y="334"/>
                    <a:pt x="6298" y="334"/>
                    <a:pt x="5894" y="322"/>
                  </a:cubicBezTo>
                  <a:lnTo>
                    <a:pt x="4524" y="322"/>
                  </a:lnTo>
                  <a:cubicBezTo>
                    <a:pt x="4441" y="322"/>
                    <a:pt x="4358" y="322"/>
                    <a:pt x="4274" y="334"/>
                  </a:cubicBezTo>
                  <a:lnTo>
                    <a:pt x="4036" y="334"/>
                  </a:lnTo>
                  <a:cubicBezTo>
                    <a:pt x="3989" y="334"/>
                    <a:pt x="3929" y="346"/>
                    <a:pt x="3870" y="346"/>
                  </a:cubicBezTo>
                  <a:cubicBezTo>
                    <a:pt x="3834" y="346"/>
                    <a:pt x="3798" y="346"/>
                    <a:pt x="3751" y="358"/>
                  </a:cubicBezTo>
                  <a:cubicBezTo>
                    <a:pt x="3655" y="370"/>
                    <a:pt x="3560" y="382"/>
                    <a:pt x="3453" y="393"/>
                  </a:cubicBezTo>
                  <a:cubicBezTo>
                    <a:pt x="3262" y="417"/>
                    <a:pt x="3060" y="429"/>
                    <a:pt x="2869" y="441"/>
                  </a:cubicBezTo>
                  <a:lnTo>
                    <a:pt x="1988" y="441"/>
                  </a:lnTo>
                  <a:cubicBezTo>
                    <a:pt x="1957" y="445"/>
                    <a:pt x="1926" y="446"/>
                    <a:pt x="1897" y="446"/>
                  </a:cubicBezTo>
                  <a:cubicBezTo>
                    <a:pt x="1838" y="446"/>
                    <a:pt x="1782" y="441"/>
                    <a:pt x="1726" y="441"/>
                  </a:cubicBezTo>
                  <a:cubicBezTo>
                    <a:pt x="1536" y="441"/>
                    <a:pt x="1357" y="441"/>
                    <a:pt x="1167" y="429"/>
                  </a:cubicBezTo>
                  <a:cubicBezTo>
                    <a:pt x="929" y="417"/>
                    <a:pt x="691" y="405"/>
                    <a:pt x="453" y="393"/>
                  </a:cubicBezTo>
                  <a:cubicBezTo>
                    <a:pt x="322" y="393"/>
                    <a:pt x="202" y="382"/>
                    <a:pt x="83" y="382"/>
                  </a:cubicBezTo>
                  <a:cubicBezTo>
                    <a:pt x="48" y="382"/>
                    <a:pt x="12" y="405"/>
                    <a:pt x="0" y="441"/>
                  </a:cubicBezTo>
                  <a:cubicBezTo>
                    <a:pt x="0" y="477"/>
                    <a:pt x="24" y="513"/>
                    <a:pt x="60" y="524"/>
                  </a:cubicBezTo>
                  <a:lnTo>
                    <a:pt x="72" y="524"/>
                  </a:lnTo>
                  <a:cubicBezTo>
                    <a:pt x="357" y="536"/>
                    <a:pt x="643" y="548"/>
                    <a:pt x="917" y="560"/>
                  </a:cubicBezTo>
                  <a:cubicBezTo>
                    <a:pt x="1024" y="572"/>
                    <a:pt x="1119" y="572"/>
                    <a:pt x="1226" y="572"/>
                  </a:cubicBezTo>
                  <a:cubicBezTo>
                    <a:pt x="1286" y="584"/>
                    <a:pt x="1357" y="584"/>
                    <a:pt x="1429" y="584"/>
                  </a:cubicBezTo>
                  <a:cubicBezTo>
                    <a:pt x="1572" y="584"/>
                    <a:pt x="1703" y="584"/>
                    <a:pt x="1846" y="596"/>
                  </a:cubicBezTo>
                  <a:lnTo>
                    <a:pt x="2024" y="596"/>
                  </a:lnTo>
                  <a:cubicBezTo>
                    <a:pt x="2238" y="596"/>
                    <a:pt x="2453" y="596"/>
                    <a:pt x="2655" y="584"/>
                  </a:cubicBezTo>
                  <a:cubicBezTo>
                    <a:pt x="2762" y="584"/>
                    <a:pt x="2858" y="584"/>
                    <a:pt x="2965" y="572"/>
                  </a:cubicBezTo>
                  <a:cubicBezTo>
                    <a:pt x="3072" y="572"/>
                    <a:pt x="3179" y="572"/>
                    <a:pt x="3286" y="560"/>
                  </a:cubicBezTo>
                  <a:cubicBezTo>
                    <a:pt x="3370" y="548"/>
                    <a:pt x="3465" y="548"/>
                    <a:pt x="3548" y="536"/>
                  </a:cubicBezTo>
                  <a:cubicBezTo>
                    <a:pt x="3643" y="524"/>
                    <a:pt x="3739" y="501"/>
                    <a:pt x="3834" y="501"/>
                  </a:cubicBezTo>
                  <a:cubicBezTo>
                    <a:pt x="3904" y="489"/>
                    <a:pt x="3974" y="489"/>
                    <a:pt x="4043" y="478"/>
                  </a:cubicBezTo>
                  <a:lnTo>
                    <a:pt x="4043" y="478"/>
                  </a:lnTo>
                  <a:cubicBezTo>
                    <a:pt x="4036" y="480"/>
                    <a:pt x="4034" y="489"/>
                    <a:pt x="4024" y="489"/>
                  </a:cubicBezTo>
                  <a:cubicBezTo>
                    <a:pt x="4036" y="489"/>
                    <a:pt x="4048" y="477"/>
                    <a:pt x="4048" y="477"/>
                  </a:cubicBezTo>
                  <a:lnTo>
                    <a:pt x="4048" y="477"/>
                  </a:lnTo>
                  <a:cubicBezTo>
                    <a:pt x="4048" y="477"/>
                    <a:pt x="4048" y="477"/>
                    <a:pt x="4048" y="477"/>
                  </a:cubicBezTo>
                  <a:lnTo>
                    <a:pt x="4655" y="477"/>
                  </a:lnTo>
                  <a:cubicBezTo>
                    <a:pt x="4723" y="473"/>
                    <a:pt x="4789" y="471"/>
                    <a:pt x="4854" y="471"/>
                  </a:cubicBezTo>
                  <a:cubicBezTo>
                    <a:pt x="4985" y="471"/>
                    <a:pt x="5112" y="477"/>
                    <a:pt x="5239" y="477"/>
                  </a:cubicBezTo>
                  <a:lnTo>
                    <a:pt x="6429" y="477"/>
                  </a:lnTo>
                  <a:cubicBezTo>
                    <a:pt x="6822" y="477"/>
                    <a:pt x="7215" y="477"/>
                    <a:pt x="7596" y="489"/>
                  </a:cubicBezTo>
                  <a:cubicBezTo>
                    <a:pt x="7692" y="489"/>
                    <a:pt x="7787" y="501"/>
                    <a:pt x="7882" y="501"/>
                  </a:cubicBezTo>
                  <a:cubicBezTo>
                    <a:pt x="7965" y="501"/>
                    <a:pt x="8061" y="513"/>
                    <a:pt x="8156" y="513"/>
                  </a:cubicBezTo>
                  <a:cubicBezTo>
                    <a:pt x="8203" y="513"/>
                    <a:pt x="8263" y="513"/>
                    <a:pt x="8311" y="501"/>
                  </a:cubicBezTo>
                  <a:cubicBezTo>
                    <a:pt x="8358" y="501"/>
                    <a:pt x="8406" y="489"/>
                    <a:pt x="8442" y="489"/>
                  </a:cubicBezTo>
                  <a:cubicBezTo>
                    <a:pt x="8537" y="477"/>
                    <a:pt x="8632" y="453"/>
                    <a:pt x="8727" y="441"/>
                  </a:cubicBezTo>
                  <a:cubicBezTo>
                    <a:pt x="8811" y="429"/>
                    <a:pt x="8894" y="417"/>
                    <a:pt x="8977" y="405"/>
                  </a:cubicBezTo>
                  <a:cubicBezTo>
                    <a:pt x="9025" y="393"/>
                    <a:pt x="9085" y="382"/>
                    <a:pt x="9144" y="370"/>
                  </a:cubicBezTo>
                  <a:cubicBezTo>
                    <a:pt x="9192" y="358"/>
                    <a:pt x="9251" y="322"/>
                    <a:pt x="9275" y="274"/>
                  </a:cubicBezTo>
                  <a:cubicBezTo>
                    <a:pt x="9299" y="215"/>
                    <a:pt x="9299" y="143"/>
                    <a:pt x="9299" y="84"/>
                  </a:cubicBezTo>
                  <a:cubicBezTo>
                    <a:pt x="9311" y="48"/>
                    <a:pt x="9275" y="1"/>
                    <a:pt x="9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4"/>
            <p:cNvSpPr/>
            <p:nvPr/>
          </p:nvSpPr>
          <p:spPr>
            <a:xfrm>
              <a:off x="5725400" y="2877275"/>
              <a:ext cx="22350" cy="24725"/>
            </a:xfrm>
            <a:custGeom>
              <a:avLst/>
              <a:gdLst/>
              <a:ahLst/>
              <a:cxnLst/>
              <a:rect l="l" t="t" r="r" b="b"/>
              <a:pathLst>
                <a:path w="894" h="989" extrusionOk="0">
                  <a:moveTo>
                    <a:pt x="525" y="143"/>
                  </a:moveTo>
                  <a:cubicBezTo>
                    <a:pt x="548" y="143"/>
                    <a:pt x="560" y="143"/>
                    <a:pt x="584" y="155"/>
                  </a:cubicBezTo>
                  <a:cubicBezTo>
                    <a:pt x="596" y="155"/>
                    <a:pt x="620" y="167"/>
                    <a:pt x="632" y="167"/>
                  </a:cubicBezTo>
                  <a:cubicBezTo>
                    <a:pt x="644" y="179"/>
                    <a:pt x="656" y="191"/>
                    <a:pt x="679" y="203"/>
                  </a:cubicBezTo>
                  <a:cubicBezTo>
                    <a:pt x="679" y="215"/>
                    <a:pt x="691" y="226"/>
                    <a:pt x="703" y="238"/>
                  </a:cubicBezTo>
                  <a:cubicBezTo>
                    <a:pt x="715" y="250"/>
                    <a:pt x="727" y="274"/>
                    <a:pt x="727" y="298"/>
                  </a:cubicBezTo>
                  <a:cubicBezTo>
                    <a:pt x="691" y="298"/>
                    <a:pt x="656" y="322"/>
                    <a:pt x="656" y="357"/>
                  </a:cubicBezTo>
                  <a:cubicBezTo>
                    <a:pt x="656" y="405"/>
                    <a:pt x="644" y="453"/>
                    <a:pt x="644" y="488"/>
                  </a:cubicBezTo>
                  <a:cubicBezTo>
                    <a:pt x="620" y="548"/>
                    <a:pt x="608" y="596"/>
                    <a:pt x="584" y="655"/>
                  </a:cubicBezTo>
                  <a:cubicBezTo>
                    <a:pt x="560" y="679"/>
                    <a:pt x="537" y="715"/>
                    <a:pt x="513" y="738"/>
                  </a:cubicBezTo>
                  <a:cubicBezTo>
                    <a:pt x="501" y="750"/>
                    <a:pt x="477" y="762"/>
                    <a:pt x="465" y="762"/>
                  </a:cubicBezTo>
                  <a:cubicBezTo>
                    <a:pt x="429" y="774"/>
                    <a:pt x="406" y="786"/>
                    <a:pt x="370" y="798"/>
                  </a:cubicBezTo>
                  <a:lnTo>
                    <a:pt x="346" y="798"/>
                  </a:lnTo>
                  <a:cubicBezTo>
                    <a:pt x="322" y="810"/>
                    <a:pt x="310" y="810"/>
                    <a:pt x="298" y="834"/>
                  </a:cubicBezTo>
                  <a:lnTo>
                    <a:pt x="286" y="834"/>
                  </a:lnTo>
                  <a:cubicBezTo>
                    <a:pt x="275" y="822"/>
                    <a:pt x="263" y="822"/>
                    <a:pt x="263" y="822"/>
                  </a:cubicBezTo>
                  <a:cubicBezTo>
                    <a:pt x="239" y="798"/>
                    <a:pt x="215" y="762"/>
                    <a:pt x="203" y="738"/>
                  </a:cubicBezTo>
                  <a:cubicBezTo>
                    <a:pt x="191" y="715"/>
                    <a:pt x="179" y="691"/>
                    <a:pt x="167" y="655"/>
                  </a:cubicBezTo>
                  <a:cubicBezTo>
                    <a:pt x="156" y="631"/>
                    <a:pt x="156" y="607"/>
                    <a:pt x="156" y="572"/>
                  </a:cubicBezTo>
                  <a:cubicBezTo>
                    <a:pt x="156" y="536"/>
                    <a:pt x="156" y="500"/>
                    <a:pt x="167" y="465"/>
                  </a:cubicBezTo>
                  <a:cubicBezTo>
                    <a:pt x="167" y="429"/>
                    <a:pt x="179" y="405"/>
                    <a:pt x="203" y="369"/>
                  </a:cubicBezTo>
                  <a:cubicBezTo>
                    <a:pt x="215" y="346"/>
                    <a:pt x="239" y="310"/>
                    <a:pt x="263" y="286"/>
                  </a:cubicBezTo>
                  <a:cubicBezTo>
                    <a:pt x="298" y="250"/>
                    <a:pt x="334" y="226"/>
                    <a:pt x="382" y="191"/>
                  </a:cubicBezTo>
                  <a:cubicBezTo>
                    <a:pt x="406" y="179"/>
                    <a:pt x="441" y="167"/>
                    <a:pt x="465" y="155"/>
                  </a:cubicBezTo>
                  <a:cubicBezTo>
                    <a:pt x="489" y="155"/>
                    <a:pt x="501" y="143"/>
                    <a:pt x="525" y="143"/>
                  </a:cubicBezTo>
                  <a:close/>
                  <a:moveTo>
                    <a:pt x="477" y="0"/>
                  </a:moveTo>
                  <a:cubicBezTo>
                    <a:pt x="441" y="12"/>
                    <a:pt x="417" y="12"/>
                    <a:pt x="394" y="24"/>
                  </a:cubicBezTo>
                  <a:cubicBezTo>
                    <a:pt x="370" y="36"/>
                    <a:pt x="334" y="48"/>
                    <a:pt x="310" y="72"/>
                  </a:cubicBezTo>
                  <a:cubicBezTo>
                    <a:pt x="227" y="119"/>
                    <a:pt x="132" y="191"/>
                    <a:pt x="84" y="286"/>
                  </a:cubicBezTo>
                  <a:cubicBezTo>
                    <a:pt x="48" y="334"/>
                    <a:pt x="36" y="393"/>
                    <a:pt x="25" y="441"/>
                  </a:cubicBezTo>
                  <a:cubicBezTo>
                    <a:pt x="13" y="500"/>
                    <a:pt x="1" y="560"/>
                    <a:pt x="13" y="619"/>
                  </a:cubicBezTo>
                  <a:cubicBezTo>
                    <a:pt x="13" y="667"/>
                    <a:pt x="36" y="715"/>
                    <a:pt x="48" y="762"/>
                  </a:cubicBezTo>
                  <a:cubicBezTo>
                    <a:pt x="72" y="810"/>
                    <a:pt x="108" y="858"/>
                    <a:pt x="144" y="905"/>
                  </a:cubicBezTo>
                  <a:cubicBezTo>
                    <a:pt x="167" y="929"/>
                    <a:pt x="203" y="965"/>
                    <a:pt x="251" y="977"/>
                  </a:cubicBezTo>
                  <a:cubicBezTo>
                    <a:pt x="251" y="977"/>
                    <a:pt x="263" y="977"/>
                    <a:pt x="275" y="988"/>
                  </a:cubicBezTo>
                  <a:cubicBezTo>
                    <a:pt x="310" y="988"/>
                    <a:pt x="346" y="988"/>
                    <a:pt x="382" y="977"/>
                  </a:cubicBezTo>
                  <a:cubicBezTo>
                    <a:pt x="465" y="965"/>
                    <a:pt x="537" y="917"/>
                    <a:pt x="596" y="858"/>
                  </a:cubicBezTo>
                  <a:lnTo>
                    <a:pt x="608" y="858"/>
                  </a:lnTo>
                  <a:cubicBezTo>
                    <a:pt x="620" y="846"/>
                    <a:pt x="644" y="834"/>
                    <a:pt x="667" y="810"/>
                  </a:cubicBezTo>
                  <a:cubicBezTo>
                    <a:pt x="703" y="786"/>
                    <a:pt x="739" y="738"/>
                    <a:pt x="763" y="703"/>
                  </a:cubicBezTo>
                  <a:cubicBezTo>
                    <a:pt x="798" y="655"/>
                    <a:pt x="834" y="607"/>
                    <a:pt x="846" y="560"/>
                  </a:cubicBezTo>
                  <a:cubicBezTo>
                    <a:pt x="870" y="500"/>
                    <a:pt x="882" y="453"/>
                    <a:pt x="882" y="393"/>
                  </a:cubicBezTo>
                  <a:cubicBezTo>
                    <a:pt x="894" y="334"/>
                    <a:pt x="882" y="286"/>
                    <a:pt x="858" y="226"/>
                  </a:cubicBezTo>
                  <a:cubicBezTo>
                    <a:pt x="846" y="203"/>
                    <a:pt x="846" y="191"/>
                    <a:pt x="834" y="167"/>
                  </a:cubicBezTo>
                  <a:cubicBezTo>
                    <a:pt x="810" y="143"/>
                    <a:pt x="798" y="119"/>
                    <a:pt x="787" y="107"/>
                  </a:cubicBezTo>
                  <a:cubicBezTo>
                    <a:pt x="739" y="60"/>
                    <a:pt x="691" y="36"/>
                    <a:pt x="632" y="12"/>
                  </a:cubicBezTo>
                  <a:cubicBezTo>
                    <a:pt x="584" y="0"/>
                    <a:pt x="5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4"/>
            <p:cNvSpPr/>
            <p:nvPr/>
          </p:nvSpPr>
          <p:spPr>
            <a:xfrm>
              <a:off x="5728975" y="2879650"/>
              <a:ext cx="18775" cy="21075"/>
            </a:xfrm>
            <a:custGeom>
              <a:avLst/>
              <a:gdLst/>
              <a:ahLst/>
              <a:cxnLst/>
              <a:rect l="l" t="t" r="r" b="b"/>
              <a:pathLst>
                <a:path w="751" h="843" extrusionOk="0">
                  <a:moveTo>
                    <a:pt x="358" y="298"/>
                  </a:moveTo>
                  <a:cubicBezTo>
                    <a:pt x="358" y="310"/>
                    <a:pt x="358" y="310"/>
                    <a:pt x="358" y="310"/>
                  </a:cubicBezTo>
                  <a:cubicBezTo>
                    <a:pt x="346" y="322"/>
                    <a:pt x="334" y="334"/>
                    <a:pt x="322" y="346"/>
                  </a:cubicBezTo>
                  <a:cubicBezTo>
                    <a:pt x="322" y="334"/>
                    <a:pt x="322" y="322"/>
                    <a:pt x="310" y="322"/>
                  </a:cubicBezTo>
                  <a:cubicBezTo>
                    <a:pt x="322" y="310"/>
                    <a:pt x="334" y="310"/>
                    <a:pt x="346" y="298"/>
                  </a:cubicBezTo>
                  <a:close/>
                  <a:moveTo>
                    <a:pt x="524" y="1"/>
                  </a:moveTo>
                  <a:cubicBezTo>
                    <a:pt x="513" y="1"/>
                    <a:pt x="501" y="12"/>
                    <a:pt x="477" y="12"/>
                  </a:cubicBezTo>
                  <a:cubicBezTo>
                    <a:pt x="465" y="12"/>
                    <a:pt x="453" y="36"/>
                    <a:pt x="441" y="48"/>
                  </a:cubicBezTo>
                  <a:cubicBezTo>
                    <a:pt x="441" y="72"/>
                    <a:pt x="441" y="84"/>
                    <a:pt x="453" y="108"/>
                  </a:cubicBezTo>
                  <a:cubicBezTo>
                    <a:pt x="465" y="131"/>
                    <a:pt x="477" y="155"/>
                    <a:pt x="501" y="179"/>
                  </a:cubicBezTo>
                  <a:cubicBezTo>
                    <a:pt x="513" y="215"/>
                    <a:pt x="524" y="239"/>
                    <a:pt x="536" y="274"/>
                  </a:cubicBezTo>
                  <a:cubicBezTo>
                    <a:pt x="548" y="310"/>
                    <a:pt x="548" y="334"/>
                    <a:pt x="548" y="358"/>
                  </a:cubicBezTo>
                  <a:cubicBezTo>
                    <a:pt x="548" y="393"/>
                    <a:pt x="548" y="417"/>
                    <a:pt x="548" y="441"/>
                  </a:cubicBezTo>
                  <a:cubicBezTo>
                    <a:pt x="536" y="465"/>
                    <a:pt x="524" y="489"/>
                    <a:pt x="513" y="512"/>
                  </a:cubicBezTo>
                  <a:cubicBezTo>
                    <a:pt x="501" y="536"/>
                    <a:pt x="489" y="560"/>
                    <a:pt x="477" y="572"/>
                  </a:cubicBezTo>
                  <a:cubicBezTo>
                    <a:pt x="453" y="596"/>
                    <a:pt x="429" y="608"/>
                    <a:pt x="405" y="632"/>
                  </a:cubicBezTo>
                  <a:cubicBezTo>
                    <a:pt x="394" y="632"/>
                    <a:pt x="382" y="643"/>
                    <a:pt x="370" y="643"/>
                  </a:cubicBezTo>
                  <a:lnTo>
                    <a:pt x="322" y="643"/>
                  </a:lnTo>
                  <a:cubicBezTo>
                    <a:pt x="298" y="632"/>
                    <a:pt x="286" y="632"/>
                    <a:pt x="263" y="620"/>
                  </a:cubicBezTo>
                  <a:cubicBezTo>
                    <a:pt x="251" y="620"/>
                    <a:pt x="251" y="608"/>
                    <a:pt x="251" y="608"/>
                  </a:cubicBezTo>
                  <a:cubicBezTo>
                    <a:pt x="263" y="596"/>
                    <a:pt x="274" y="596"/>
                    <a:pt x="298" y="584"/>
                  </a:cubicBezTo>
                  <a:cubicBezTo>
                    <a:pt x="334" y="548"/>
                    <a:pt x="382" y="512"/>
                    <a:pt x="417" y="477"/>
                  </a:cubicBezTo>
                  <a:cubicBezTo>
                    <a:pt x="453" y="441"/>
                    <a:pt x="477" y="393"/>
                    <a:pt x="501" y="346"/>
                  </a:cubicBezTo>
                  <a:cubicBezTo>
                    <a:pt x="513" y="322"/>
                    <a:pt x="513" y="298"/>
                    <a:pt x="513" y="262"/>
                  </a:cubicBezTo>
                  <a:cubicBezTo>
                    <a:pt x="513" y="239"/>
                    <a:pt x="489" y="203"/>
                    <a:pt x="465" y="191"/>
                  </a:cubicBezTo>
                  <a:cubicBezTo>
                    <a:pt x="429" y="155"/>
                    <a:pt x="370" y="155"/>
                    <a:pt x="322" y="155"/>
                  </a:cubicBezTo>
                  <a:cubicBezTo>
                    <a:pt x="274" y="167"/>
                    <a:pt x="227" y="203"/>
                    <a:pt x="179" y="227"/>
                  </a:cubicBezTo>
                  <a:cubicBezTo>
                    <a:pt x="167" y="239"/>
                    <a:pt x="155" y="251"/>
                    <a:pt x="143" y="262"/>
                  </a:cubicBezTo>
                  <a:cubicBezTo>
                    <a:pt x="120" y="274"/>
                    <a:pt x="96" y="298"/>
                    <a:pt x="72" y="334"/>
                  </a:cubicBezTo>
                  <a:cubicBezTo>
                    <a:pt x="72" y="334"/>
                    <a:pt x="72" y="334"/>
                    <a:pt x="72" y="346"/>
                  </a:cubicBezTo>
                  <a:cubicBezTo>
                    <a:pt x="60" y="358"/>
                    <a:pt x="48" y="370"/>
                    <a:pt x="48" y="382"/>
                  </a:cubicBezTo>
                  <a:cubicBezTo>
                    <a:pt x="36" y="393"/>
                    <a:pt x="36" y="405"/>
                    <a:pt x="36" y="417"/>
                  </a:cubicBezTo>
                  <a:cubicBezTo>
                    <a:pt x="24" y="429"/>
                    <a:pt x="24" y="441"/>
                    <a:pt x="24" y="453"/>
                  </a:cubicBezTo>
                  <a:cubicBezTo>
                    <a:pt x="13" y="465"/>
                    <a:pt x="13" y="477"/>
                    <a:pt x="13" y="489"/>
                  </a:cubicBezTo>
                  <a:cubicBezTo>
                    <a:pt x="1" y="536"/>
                    <a:pt x="13" y="584"/>
                    <a:pt x="48" y="620"/>
                  </a:cubicBezTo>
                  <a:cubicBezTo>
                    <a:pt x="48" y="632"/>
                    <a:pt x="60" y="632"/>
                    <a:pt x="60" y="632"/>
                  </a:cubicBezTo>
                  <a:cubicBezTo>
                    <a:pt x="60" y="643"/>
                    <a:pt x="60" y="655"/>
                    <a:pt x="72" y="667"/>
                  </a:cubicBezTo>
                  <a:cubicBezTo>
                    <a:pt x="84" y="703"/>
                    <a:pt x="96" y="739"/>
                    <a:pt x="120" y="763"/>
                  </a:cubicBezTo>
                  <a:cubicBezTo>
                    <a:pt x="132" y="774"/>
                    <a:pt x="143" y="786"/>
                    <a:pt x="155" y="798"/>
                  </a:cubicBezTo>
                  <a:cubicBezTo>
                    <a:pt x="167" y="822"/>
                    <a:pt x="191" y="822"/>
                    <a:pt x="215" y="834"/>
                  </a:cubicBezTo>
                  <a:lnTo>
                    <a:pt x="227" y="834"/>
                  </a:lnTo>
                  <a:cubicBezTo>
                    <a:pt x="245" y="840"/>
                    <a:pt x="263" y="843"/>
                    <a:pt x="280" y="843"/>
                  </a:cubicBezTo>
                  <a:cubicBezTo>
                    <a:pt x="298" y="843"/>
                    <a:pt x="316" y="840"/>
                    <a:pt x="334" y="834"/>
                  </a:cubicBezTo>
                  <a:cubicBezTo>
                    <a:pt x="405" y="810"/>
                    <a:pt x="477" y="774"/>
                    <a:pt x="548" y="739"/>
                  </a:cubicBezTo>
                  <a:cubicBezTo>
                    <a:pt x="572" y="715"/>
                    <a:pt x="608" y="691"/>
                    <a:pt x="632" y="667"/>
                  </a:cubicBezTo>
                  <a:cubicBezTo>
                    <a:pt x="655" y="632"/>
                    <a:pt x="679" y="608"/>
                    <a:pt x="691" y="572"/>
                  </a:cubicBezTo>
                  <a:cubicBezTo>
                    <a:pt x="715" y="536"/>
                    <a:pt x="727" y="501"/>
                    <a:pt x="739" y="465"/>
                  </a:cubicBezTo>
                  <a:cubicBezTo>
                    <a:pt x="739" y="441"/>
                    <a:pt x="751" y="417"/>
                    <a:pt x="751" y="393"/>
                  </a:cubicBezTo>
                  <a:cubicBezTo>
                    <a:pt x="751" y="370"/>
                    <a:pt x="751" y="358"/>
                    <a:pt x="751" y="334"/>
                  </a:cubicBezTo>
                  <a:cubicBezTo>
                    <a:pt x="751" y="298"/>
                    <a:pt x="739" y="262"/>
                    <a:pt x="727" y="227"/>
                  </a:cubicBezTo>
                  <a:cubicBezTo>
                    <a:pt x="715" y="191"/>
                    <a:pt x="691" y="155"/>
                    <a:pt x="679" y="131"/>
                  </a:cubicBezTo>
                  <a:cubicBezTo>
                    <a:pt x="655" y="96"/>
                    <a:pt x="632" y="72"/>
                    <a:pt x="596" y="48"/>
                  </a:cubicBezTo>
                  <a:cubicBezTo>
                    <a:pt x="596" y="36"/>
                    <a:pt x="584" y="36"/>
                    <a:pt x="584" y="24"/>
                  </a:cubicBezTo>
                  <a:cubicBezTo>
                    <a:pt x="572" y="24"/>
                    <a:pt x="560" y="12"/>
                    <a:pt x="548" y="12"/>
                  </a:cubicBezTo>
                  <a:cubicBezTo>
                    <a:pt x="548" y="12"/>
                    <a:pt x="536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4"/>
            <p:cNvSpPr/>
            <p:nvPr/>
          </p:nvSpPr>
          <p:spPr>
            <a:xfrm>
              <a:off x="5474175" y="2783800"/>
              <a:ext cx="21750" cy="22950"/>
            </a:xfrm>
            <a:custGeom>
              <a:avLst/>
              <a:gdLst/>
              <a:ahLst/>
              <a:cxnLst/>
              <a:rect l="l" t="t" r="r" b="b"/>
              <a:pathLst>
                <a:path w="870" h="918" extrusionOk="0">
                  <a:moveTo>
                    <a:pt x="489" y="346"/>
                  </a:moveTo>
                  <a:cubicBezTo>
                    <a:pt x="489" y="358"/>
                    <a:pt x="489" y="370"/>
                    <a:pt x="489" y="382"/>
                  </a:cubicBezTo>
                  <a:cubicBezTo>
                    <a:pt x="489" y="382"/>
                    <a:pt x="489" y="382"/>
                    <a:pt x="489" y="394"/>
                  </a:cubicBezTo>
                  <a:cubicBezTo>
                    <a:pt x="489" y="394"/>
                    <a:pt x="489" y="406"/>
                    <a:pt x="477" y="417"/>
                  </a:cubicBezTo>
                  <a:cubicBezTo>
                    <a:pt x="477" y="429"/>
                    <a:pt x="465" y="429"/>
                    <a:pt x="465" y="441"/>
                  </a:cubicBezTo>
                  <a:cubicBezTo>
                    <a:pt x="453" y="453"/>
                    <a:pt x="441" y="465"/>
                    <a:pt x="429" y="477"/>
                  </a:cubicBezTo>
                  <a:lnTo>
                    <a:pt x="418" y="477"/>
                  </a:lnTo>
                  <a:cubicBezTo>
                    <a:pt x="418" y="465"/>
                    <a:pt x="429" y="441"/>
                    <a:pt x="429" y="429"/>
                  </a:cubicBezTo>
                  <a:cubicBezTo>
                    <a:pt x="429" y="417"/>
                    <a:pt x="441" y="406"/>
                    <a:pt x="441" y="394"/>
                  </a:cubicBezTo>
                  <a:cubicBezTo>
                    <a:pt x="441" y="382"/>
                    <a:pt x="453" y="382"/>
                    <a:pt x="453" y="370"/>
                  </a:cubicBezTo>
                  <a:cubicBezTo>
                    <a:pt x="465" y="370"/>
                    <a:pt x="465" y="358"/>
                    <a:pt x="477" y="358"/>
                  </a:cubicBezTo>
                  <a:cubicBezTo>
                    <a:pt x="477" y="358"/>
                    <a:pt x="489" y="346"/>
                    <a:pt x="489" y="346"/>
                  </a:cubicBezTo>
                  <a:close/>
                  <a:moveTo>
                    <a:pt x="239" y="251"/>
                  </a:moveTo>
                  <a:cubicBezTo>
                    <a:pt x="227" y="275"/>
                    <a:pt x="215" y="286"/>
                    <a:pt x="215" y="322"/>
                  </a:cubicBezTo>
                  <a:cubicBezTo>
                    <a:pt x="203" y="346"/>
                    <a:pt x="203" y="370"/>
                    <a:pt x="203" y="406"/>
                  </a:cubicBezTo>
                  <a:cubicBezTo>
                    <a:pt x="203" y="441"/>
                    <a:pt x="215" y="465"/>
                    <a:pt x="227" y="501"/>
                  </a:cubicBezTo>
                  <a:cubicBezTo>
                    <a:pt x="239" y="536"/>
                    <a:pt x="275" y="584"/>
                    <a:pt x="322" y="608"/>
                  </a:cubicBezTo>
                  <a:cubicBezTo>
                    <a:pt x="322" y="608"/>
                    <a:pt x="322" y="608"/>
                    <a:pt x="334" y="620"/>
                  </a:cubicBezTo>
                  <a:cubicBezTo>
                    <a:pt x="346" y="620"/>
                    <a:pt x="358" y="632"/>
                    <a:pt x="382" y="632"/>
                  </a:cubicBezTo>
                  <a:cubicBezTo>
                    <a:pt x="407" y="640"/>
                    <a:pt x="432" y="649"/>
                    <a:pt x="458" y="649"/>
                  </a:cubicBezTo>
                  <a:cubicBezTo>
                    <a:pt x="468" y="649"/>
                    <a:pt x="479" y="647"/>
                    <a:pt x="489" y="644"/>
                  </a:cubicBezTo>
                  <a:cubicBezTo>
                    <a:pt x="489" y="667"/>
                    <a:pt x="489" y="691"/>
                    <a:pt x="501" y="703"/>
                  </a:cubicBezTo>
                  <a:cubicBezTo>
                    <a:pt x="513" y="715"/>
                    <a:pt x="537" y="727"/>
                    <a:pt x="549" y="727"/>
                  </a:cubicBezTo>
                  <a:cubicBezTo>
                    <a:pt x="537" y="739"/>
                    <a:pt x="525" y="739"/>
                    <a:pt x="513" y="751"/>
                  </a:cubicBezTo>
                  <a:lnTo>
                    <a:pt x="406" y="751"/>
                  </a:lnTo>
                  <a:cubicBezTo>
                    <a:pt x="382" y="739"/>
                    <a:pt x="358" y="739"/>
                    <a:pt x="346" y="727"/>
                  </a:cubicBezTo>
                  <a:cubicBezTo>
                    <a:pt x="322" y="703"/>
                    <a:pt x="299" y="691"/>
                    <a:pt x="275" y="667"/>
                  </a:cubicBezTo>
                  <a:cubicBezTo>
                    <a:pt x="251" y="644"/>
                    <a:pt x="227" y="620"/>
                    <a:pt x="215" y="596"/>
                  </a:cubicBezTo>
                  <a:cubicBezTo>
                    <a:pt x="203" y="572"/>
                    <a:pt x="191" y="548"/>
                    <a:pt x="179" y="513"/>
                  </a:cubicBezTo>
                  <a:cubicBezTo>
                    <a:pt x="168" y="489"/>
                    <a:pt x="168" y="453"/>
                    <a:pt x="156" y="417"/>
                  </a:cubicBezTo>
                  <a:cubicBezTo>
                    <a:pt x="156" y="394"/>
                    <a:pt x="168" y="382"/>
                    <a:pt x="168" y="358"/>
                  </a:cubicBezTo>
                  <a:cubicBezTo>
                    <a:pt x="168" y="334"/>
                    <a:pt x="179" y="322"/>
                    <a:pt x="179" y="310"/>
                  </a:cubicBezTo>
                  <a:cubicBezTo>
                    <a:pt x="191" y="298"/>
                    <a:pt x="203" y="286"/>
                    <a:pt x="215" y="275"/>
                  </a:cubicBezTo>
                  <a:cubicBezTo>
                    <a:pt x="215" y="263"/>
                    <a:pt x="227" y="251"/>
                    <a:pt x="239" y="251"/>
                  </a:cubicBezTo>
                  <a:close/>
                  <a:moveTo>
                    <a:pt x="465" y="1"/>
                  </a:moveTo>
                  <a:cubicBezTo>
                    <a:pt x="418" y="13"/>
                    <a:pt x="358" y="25"/>
                    <a:pt x="310" y="36"/>
                  </a:cubicBezTo>
                  <a:cubicBezTo>
                    <a:pt x="251" y="60"/>
                    <a:pt x="191" y="84"/>
                    <a:pt x="144" y="120"/>
                  </a:cubicBezTo>
                  <a:cubicBezTo>
                    <a:pt x="120" y="132"/>
                    <a:pt x="96" y="155"/>
                    <a:pt x="84" y="179"/>
                  </a:cubicBezTo>
                  <a:cubicBezTo>
                    <a:pt x="60" y="203"/>
                    <a:pt x="48" y="227"/>
                    <a:pt x="37" y="251"/>
                  </a:cubicBezTo>
                  <a:cubicBezTo>
                    <a:pt x="13" y="275"/>
                    <a:pt x="13" y="310"/>
                    <a:pt x="1" y="334"/>
                  </a:cubicBezTo>
                  <a:cubicBezTo>
                    <a:pt x="1" y="370"/>
                    <a:pt x="1" y="417"/>
                    <a:pt x="1" y="453"/>
                  </a:cubicBezTo>
                  <a:cubicBezTo>
                    <a:pt x="1" y="501"/>
                    <a:pt x="25" y="560"/>
                    <a:pt x="37" y="620"/>
                  </a:cubicBezTo>
                  <a:cubicBezTo>
                    <a:pt x="60" y="667"/>
                    <a:pt x="96" y="727"/>
                    <a:pt x="144" y="775"/>
                  </a:cubicBezTo>
                  <a:cubicBezTo>
                    <a:pt x="215" y="834"/>
                    <a:pt x="299" y="894"/>
                    <a:pt x="394" y="906"/>
                  </a:cubicBezTo>
                  <a:cubicBezTo>
                    <a:pt x="418" y="917"/>
                    <a:pt x="441" y="917"/>
                    <a:pt x="465" y="917"/>
                  </a:cubicBezTo>
                  <a:cubicBezTo>
                    <a:pt x="525" y="917"/>
                    <a:pt x="572" y="906"/>
                    <a:pt x="632" y="870"/>
                  </a:cubicBezTo>
                  <a:cubicBezTo>
                    <a:pt x="680" y="846"/>
                    <a:pt x="727" y="798"/>
                    <a:pt x="763" y="751"/>
                  </a:cubicBezTo>
                  <a:cubicBezTo>
                    <a:pt x="799" y="703"/>
                    <a:pt x="822" y="644"/>
                    <a:pt x="846" y="596"/>
                  </a:cubicBezTo>
                  <a:cubicBezTo>
                    <a:pt x="858" y="536"/>
                    <a:pt x="870" y="465"/>
                    <a:pt x="858" y="406"/>
                  </a:cubicBezTo>
                  <a:cubicBezTo>
                    <a:pt x="858" y="394"/>
                    <a:pt x="858" y="394"/>
                    <a:pt x="858" y="382"/>
                  </a:cubicBezTo>
                  <a:cubicBezTo>
                    <a:pt x="870" y="346"/>
                    <a:pt x="870" y="322"/>
                    <a:pt x="870" y="286"/>
                  </a:cubicBezTo>
                  <a:cubicBezTo>
                    <a:pt x="870" y="227"/>
                    <a:pt x="834" y="179"/>
                    <a:pt x="799" y="132"/>
                  </a:cubicBezTo>
                  <a:cubicBezTo>
                    <a:pt x="763" y="84"/>
                    <a:pt x="715" y="60"/>
                    <a:pt x="656" y="36"/>
                  </a:cubicBezTo>
                  <a:cubicBezTo>
                    <a:pt x="596" y="13"/>
                    <a:pt x="537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4"/>
            <p:cNvSpPr/>
            <p:nvPr/>
          </p:nvSpPr>
          <p:spPr>
            <a:xfrm>
              <a:off x="5313450" y="3131650"/>
              <a:ext cx="23250" cy="24475"/>
            </a:xfrm>
            <a:custGeom>
              <a:avLst/>
              <a:gdLst/>
              <a:ahLst/>
              <a:cxnLst/>
              <a:rect l="l" t="t" r="r" b="b"/>
              <a:pathLst>
                <a:path w="930" h="979" extrusionOk="0">
                  <a:moveTo>
                    <a:pt x="710" y="317"/>
                  </a:moveTo>
                  <a:cubicBezTo>
                    <a:pt x="716" y="320"/>
                    <a:pt x="718" y="329"/>
                    <a:pt x="727" y="338"/>
                  </a:cubicBezTo>
                  <a:cubicBezTo>
                    <a:pt x="727" y="350"/>
                    <a:pt x="727" y="362"/>
                    <a:pt x="727" y="374"/>
                  </a:cubicBezTo>
                  <a:cubicBezTo>
                    <a:pt x="727" y="355"/>
                    <a:pt x="719" y="336"/>
                    <a:pt x="710" y="317"/>
                  </a:cubicBezTo>
                  <a:close/>
                  <a:moveTo>
                    <a:pt x="524" y="386"/>
                  </a:moveTo>
                  <a:cubicBezTo>
                    <a:pt x="524" y="386"/>
                    <a:pt x="524" y="398"/>
                    <a:pt x="524" y="398"/>
                  </a:cubicBezTo>
                  <a:cubicBezTo>
                    <a:pt x="512" y="410"/>
                    <a:pt x="512" y="422"/>
                    <a:pt x="512" y="434"/>
                  </a:cubicBezTo>
                  <a:lnTo>
                    <a:pt x="501" y="434"/>
                  </a:lnTo>
                  <a:cubicBezTo>
                    <a:pt x="501" y="434"/>
                    <a:pt x="501" y="422"/>
                    <a:pt x="501" y="422"/>
                  </a:cubicBezTo>
                  <a:cubicBezTo>
                    <a:pt x="501" y="422"/>
                    <a:pt x="501" y="410"/>
                    <a:pt x="501" y="398"/>
                  </a:cubicBezTo>
                  <a:lnTo>
                    <a:pt x="512" y="398"/>
                  </a:lnTo>
                  <a:cubicBezTo>
                    <a:pt x="512" y="386"/>
                    <a:pt x="512" y="386"/>
                    <a:pt x="524" y="386"/>
                  </a:cubicBezTo>
                  <a:close/>
                  <a:moveTo>
                    <a:pt x="251" y="231"/>
                  </a:moveTo>
                  <a:cubicBezTo>
                    <a:pt x="203" y="303"/>
                    <a:pt x="179" y="386"/>
                    <a:pt x="179" y="469"/>
                  </a:cubicBezTo>
                  <a:cubicBezTo>
                    <a:pt x="179" y="517"/>
                    <a:pt x="191" y="565"/>
                    <a:pt x="215" y="600"/>
                  </a:cubicBezTo>
                  <a:cubicBezTo>
                    <a:pt x="227" y="624"/>
                    <a:pt x="251" y="648"/>
                    <a:pt x="262" y="672"/>
                  </a:cubicBezTo>
                  <a:cubicBezTo>
                    <a:pt x="274" y="684"/>
                    <a:pt x="286" y="696"/>
                    <a:pt x="298" y="696"/>
                  </a:cubicBezTo>
                  <a:cubicBezTo>
                    <a:pt x="310" y="708"/>
                    <a:pt x="334" y="719"/>
                    <a:pt x="346" y="731"/>
                  </a:cubicBezTo>
                  <a:cubicBezTo>
                    <a:pt x="370" y="743"/>
                    <a:pt x="393" y="743"/>
                    <a:pt x="405" y="743"/>
                  </a:cubicBezTo>
                  <a:cubicBezTo>
                    <a:pt x="405" y="755"/>
                    <a:pt x="405" y="767"/>
                    <a:pt x="405" y="779"/>
                  </a:cubicBezTo>
                  <a:cubicBezTo>
                    <a:pt x="405" y="779"/>
                    <a:pt x="405" y="791"/>
                    <a:pt x="405" y="791"/>
                  </a:cubicBezTo>
                  <a:cubicBezTo>
                    <a:pt x="381" y="779"/>
                    <a:pt x="358" y="755"/>
                    <a:pt x="334" y="743"/>
                  </a:cubicBezTo>
                  <a:cubicBezTo>
                    <a:pt x="298" y="719"/>
                    <a:pt x="274" y="696"/>
                    <a:pt x="239" y="660"/>
                  </a:cubicBezTo>
                  <a:cubicBezTo>
                    <a:pt x="227" y="648"/>
                    <a:pt x="203" y="624"/>
                    <a:pt x="191" y="600"/>
                  </a:cubicBezTo>
                  <a:cubicBezTo>
                    <a:pt x="179" y="577"/>
                    <a:pt x="167" y="565"/>
                    <a:pt x="155" y="541"/>
                  </a:cubicBezTo>
                  <a:cubicBezTo>
                    <a:pt x="155" y="517"/>
                    <a:pt x="143" y="493"/>
                    <a:pt x="143" y="469"/>
                  </a:cubicBezTo>
                  <a:cubicBezTo>
                    <a:pt x="143" y="446"/>
                    <a:pt x="155" y="422"/>
                    <a:pt x="155" y="398"/>
                  </a:cubicBezTo>
                  <a:cubicBezTo>
                    <a:pt x="167" y="362"/>
                    <a:pt x="179" y="338"/>
                    <a:pt x="191" y="315"/>
                  </a:cubicBezTo>
                  <a:cubicBezTo>
                    <a:pt x="203" y="279"/>
                    <a:pt x="227" y="255"/>
                    <a:pt x="239" y="231"/>
                  </a:cubicBezTo>
                  <a:close/>
                  <a:moveTo>
                    <a:pt x="715" y="708"/>
                  </a:moveTo>
                  <a:lnTo>
                    <a:pt x="715" y="708"/>
                  </a:lnTo>
                  <a:cubicBezTo>
                    <a:pt x="703" y="731"/>
                    <a:pt x="691" y="743"/>
                    <a:pt x="679" y="767"/>
                  </a:cubicBezTo>
                  <a:cubicBezTo>
                    <a:pt x="667" y="779"/>
                    <a:pt x="655" y="791"/>
                    <a:pt x="632" y="803"/>
                  </a:cubicBezTo>
                  <a:cubicBezTo>
                    <a:pt x="620" y="815"/>
                    <a:pt x="596" y="815"/>
                    <a:pt x="584" y="827"/>
                  </a:cubicBezTo>
                  <a:lnTo>
                    <a:pt x="524" y="827"/>
                  </a:lnTo>
                  <a:cubicBezTo>
                    <a:pt x="560" y="815"/>
                    <a:pt x="596" y="803"/>
                    <a:pt x="632" y="779"/>
                  </a:cubicBezTo>
                  <a:cubicBezTo>
                    <a:pt x="667" y="767"/>
                    <a:pt x="691" y="743"/>
                    <a:pt x="715" y="708"/>
                  </a:cubicBezTo>
                  <a:close/>
                  <a:moveTo>
                    <a:pt x="448" y="0"/>
                  </a:moveTo>
                  <a:cubicBezTo>
                    <a:pt x="429" y="0"/>
                    <a:pt x="411" y="2"/>
                    <a:pt x="393" y="5"/>
                  </a:cubicBezTo>
                  <a:cubicBezTo>
                    <a:pt x="346" y="17"/>
                    <a:pt x="298" y="29"/>
                    <a:pt x="251" y="53"/>
                  </a:cubicBezTo>
                  <a:cubicBezTo>
                    <a:pt x="191" y="88"/>
                    <a:pt x="143" y="124"/>
                    <a:pt x="108" y="172"/>
                  </a:cubicBezTo>
                  <a:cubicBezTo>
                    <a:pt x="72" y="207"/>
                    <a:pt x="48" y="255"/>
                    <a:pt x="36" y="303"/>
                  </a:cubicBezTo>
                  <a:cubicBezTo>
                    <a:pt x="12" y="362"/>
                    <a:pt x="0" y="422"/>
                    <a:pt x="0" y="481"/>
                  </a:cubicBezTo>
                  <a:cubicBezTo>
                    <a:pt x="0" y="541"/>
                    <a:pt x="24" y="588"/>
                    <a:pt x="48" y="636"/>
                  </a:cubicBezTo>
                  <a:cubicBezTo>
                    <a:pt x="72" y="696"/>
                    <a:pt x="108" y="731"/>
                    <a:pt x="143" y="779"/>
                  </a:cubicBezTo>
                  <a:cubicBezTo>
                    <a:pt x="191" y="815"/>
                    <a:pt x="227" y="839"/>
                    <a:pt x="262" y="874"/>
                  </a:cubicBezTo>
                  <a:cubicBezTo>
                    <a:pt x="322" y="910"/>
                    <a:pt x="370" y="934"/>
                    <a:pt x="429" y="958"/>
                  </a:cubicBezTo>
                  <a:cubicBezTo>
                    <a:pt x="441" y="958"/>
                    <a:pt x="465" y="969"/>
                    <a:pt x="477" y="969"/>
                  </a:cubicBezTo>
                  <a:cubicBezTo>
                    <a:pt x="495" y="975"/>
                    <a:pt x="515" y="978"/>
                    <a:pt x="536" y="978"/>
                  </a:cubicBezTo>
                  <a:cubicBezTo>
                    <a:pt x="557" y="978"/>
                    <a:pt x="578" y="975"/>
                    <a:pt x="596" y="969"/>
                  </a:cubicBezTo>
                  <a:cubicBezTo>
                    <a:pt x="655" y="958"/>
                    <a:pt x="703" y="934"/>
                    <a:pt x="751" y="898"/>
                  </a:cubicBezTo>
                  <a:cubicBezTo>
                    <a:pt x="786" y="874"/>
                    <a:pt x="822" y="827"/>
                    <a:pt x="846" y="779"/>
                  </a:cubicBezTo>
                  <a:cubicBezTo>
                    <a:pt x="882" y="731"/>
                    <a:pt x="893" y="684"/>
                    <a:pt x="917" y="624"/>
                  </a:cubicBezTo>
                  <a:cubicBezTo>
                    <a:pt x="917" y="588"/>
                    <a:pt x="929" y="565"/>
                    <a:pt x="929" y="541"/>
                  </a:cubicBezTo>
                  <a:cubicBezTo>
                    <a:pt x="929" y="517"/>
                    <a:pt x="929" y="481"/>
                    <a:pt x="929" y="458"/>
                  </a:cubicBezTo>
                  <a:cubicBezTo>
                    <a:pt x="929" y="398"/>
                    <a:pt x="917" y="350"/>
                    <a:pt x="893" y="303"/>
                  </a:cubicBezTo>
                  <a:cubicBezTo>
                    <a:pt x="870" y="279"/>
                    <a:pt x="858" y="255"/>
                    <a:pt x="846" y="243"/>
                  </a:cubicBezTo>
                  <a:cubicBezTo>
                    <a:pt x="834" y="231"/>
                    <a:pt x="834" y="219"/>
                    <a:pt x="834" y="219"/>
                  </a:cubicBezTo>
                  <a:cubicBezTo>
                    <a:pt x="810" y="160"/>
                    <a:pt x="762" y="124"/>
                    <a:pt x="715" y="88"/>
                  </a:cubicBezTo>
                  <a:cubicBezTo>
                    <a:pt x="679" y="53"/>
                    <a:pt x="632" y="29"/>
                    <a:pt x="584" y="17"/>
                  </a:cubicBezTo>
                  <a:cubicBezTo>
                    <a:pt x="542" y="9"/>
                    <a:pt x="494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4"/>
            <p:cNvSpPr/>
            <p:nvPr/>
          </p:nvSpPr>
          <p:spPr>
            <a:xfrm>
              <a:off x="5302150" y="3187725"/>
              <a:ext cx="19075" cy="21150"/>
            </a:xfrm>
            <a:custGeom>
              <a:avLst/>
              <a:gdLst/>
              <a:ahLst/>
              <a:cxnLst/>
              <a:rect l="l" t="t" r="r" b="b"/>
              <a:pathLst>
                <a:path w="763" h="846" extrusionOk="0">
                  <a:moveTo>
                    <a:pt x="274" y="286"/>
                  </a:moveTo>
                  <a:cubicBezTo>
                    <a:pt x="238" y="322"/>
                    <a:pt x="214" y="370"/>
                    <a:pt x="202" y="417"/>
                  </a:cubicBezTo>
                  <a:cubicBezTo>
                    <a:pt x="202" y="441"/>
                    <a:pt x="202" y="477"/>
                    <a:pt x="214" y="501"/>
                  </a:cubicBezTo>
                  <a:cubicBezTo>
                    <a:pt x="226" y="524"/>
                    <a:pt x="250" y="560"/>
                    <a:pt x="286" y="560"/>
                  </a:cubicBezTo>
                  <a:cubicBezTo>
                    <a:pt x="295" y="563"/>
                    <a:pt x="305" y="565"/>
                    <a:pt x="314" y="565"/>
                  </a:cubicBezTo>
                  <a:cubicBezTo>
                    <a:pt x="340" y="565"/>
                    <a:pt x="364" y="554"/>
                    <a:pt x="381" y="536"/>
                  </a:cubicBezTo>
                  <a:lnTo>
                    <a:pt x="381" y="536"/>
                  </a:lnTo>
                  <a:cubicBezTo>
                    <a:pt x="381" y="548"/>
                    <a:pt x="369" y="548"/>
                    <a:pt x="357" y="560"/>
                  </a:cubicBezTo>
                  <a:cubicBezTo>
                    <a:pt x="357" y="572"/>
                    <a:pt x="345" y="572"/>
                    <a:pt x="333" y="584"/>
                  </a:cubicBezTo>
                  <a:cubicBezTo>
                    <a:pt x="322" y="584"/>
                    <a:pt x="322" y="596"/>
                    <a:pt x="310" y="596"/>
                  </a:cubicBezTo>
                  <a:lnTo>
                    <a:pt x="274" y="596"/>
                  </a:lnTo>
                  <a:cubicBezTo>
                    <a:pt x="262" y="596"/>
                    <a:pt x="250" y="596"/>
                    <a:pt x="250" y="584"/>
                  </a:cubicBezTo>
                  <a:cubicBezTo>
                    <a:pt x="238" y="584"/>
                    <a:pt x="226" y="572"/>
                    <a:pt x="226" y="572"/>
                  </a:cubicBezTo>
                  <a:cubicBezTo>
                    <a:pt x="214" y="560"/>
                    <a:pt x="214" y="560"/>
                    <a:pt x="202" y="548"/>
                  </a:cubicBezTo>
                  <a:cubicBezTo>
                    <a:pt x="202" y="536"/>
                    <a:pt x="191" y="524"/>
                    <a:pt x="191" y="501"/>
                  </a:cubicBezTo>
                  <a:cubicBezTo>
                    <a:pt x="179" y="489"/>
                    <a:pt x="179" y="465"/>
                    <a:pt x="179" y="453"/>
                  </a:cubicBezTo>
                  <a:cubicBezTo>
                    <a:pt x="179" y="429"/>
                    <a:pt x="179" y="417"/>
                    <a:pt x="191" y="393"/>
                  </a:cubicBezTo>
                  <a:cubicBezTo>
                    <a:pt x="191" y="381"/>
                    <a:pt x="202" y="358"/>
                    <a:pt x="214" y="334"/>
                  </a:cubicBezTo>
                  <a:cubicBezTo>
                    <a:pt x="214" y="322"/>
                    <a:pt x="226" y="310"/>
                    <a:pt x="226" y="310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50" y="286"/>
                    <a:pt x="262" y="286"/>
                    <a:pt x="274" y="286"/>
                  </a:cubicBezTo>
                  <a:close/>
                  <a:moveTo>
                    <a:pt x="369" y="0"/>
                  </a:moveTo>
                  <a:cubicBezTo>
                    <a:pt x="333" y="0"/>
                    <a:pt x="310" y="12"/>
                    <a:pt x="286" y="24"/>
                  </a:cubicBezTo>
                  <a:cubicBezTo>
                    <a:pt x="262" y="36"/>
                    <a:pt x="238" y="48"/>
                    <a:pt x="202" y="60"/>
                  </a:cubicBezTo>
                  <a:cubicBezTo>
                    <a:pt x="167" y="96"/>
                    <a:pt x="131" y="131"/>
                    <a:pt x="95" y="167"/>
                  </a:cubicBezTo>
                  <a:cubicBezTo>
                    <a:pt x="71" y="191"/>
                    <a:pt x="60" y="215"/>
                    <a:pt x="48" y="239"/>
                  </a:cubicBezTo>
                  <a:cubicBezTo>
                    <a:pt x="36" y="262"/>
                    <a:pt x="24" y="298"/>
                    <a:pt x="12" y="322"/>
                  </a:cubicBezTo>
                  <a:cubicBezTo>
                    <a:pt x="12" y="346"/>
                    <a:pt x="0" y="381"/>
                    <a:pt x="0" y="405"/>
                  </a:cubicBezTo>
                  <a:cubicBezTo>
                    <a:pt x="0" y="429"/>
                    <a:pt x="0" y="465"/>
                    <a:pt x="0" y="489"/>
                  </a:cubicBezTo>
                  <a:cubicBezTo>
                    <a:pt x="0" y="512"/>
                    <a:pt x="12" y="548"/>
                    <a:pt x="12" y="572"/>
                  </a:cubicBezTo>
                  <a:cubicBezTo>
                    <a:pt x="24" y="596"/>
                    <a:pt x="36" y="631"/>
                    <a:pt x="48" y="655"/>
                  </a:cubicBezTo>
                  <a:cubicBezTo>
                    <a:pt x="83" y="703"/>
                    <a:pt x="107" y="751"/>
                    <a:pt x="155" y="774"/>
                  </a:cubicBezTo>
                  <a:cubicBezTo>
                    <a:pt x="191" y="810"/>
                    <a:pt x="238" y="834"/>
                    <a:pt x="286" y="846"/>
                  </a:cubicBezTo>
                  <a:lnTo>
                    <a:pt x="310" y="846"/>
                  </a:lnTo>
                  <a:cubicBezTo>
                    <a:pt x="357" y="846"/>
                    <a:pt x="417" y="834"/>
                    <a:pt x="464" y="822"/>
                  </a:cubicBezTo>
                  <a:cubicBezTo>
                    <a:pt x="524" y="798"/>
                    <a:pt x="560" y="762"/>
                    <a:pt x="595" y="715"/>
                  </a:cubicBezTo>
                  <a:cubicBezTo>
                    <a:pt x="631" y="667"/>
                    <a:pt x="655" y="608"/>
                    <a:pt x="667" y="548"/>
                  </a:cubicBezTo>
                  <a:cubicBezTo>
                    <a:pt x="691" y="512"/>
                    <a:pt x="703" y="465"/>
                    <a:pt x="726" y="417"/>
                  </a:cubicBezTo>
                  <a:cubicBezTo>
                    <a:pt x="738" y="405"/>
                    <a:pt x="738" y="393"/>
                    <a:pt x="738" y="381"/>
                  </a:cubicBezTo>
                  <a:cubicBezTo>
                    <a:pt x="750" y="370"/>
                    <a:pt x="750" y="358"/>
                    <a:pt x="750" y="334"/>
                  </a:cubicBezTo>
                  <a:cubicBezTo>
                    <a:pt x="762" y="322"/>
                    <a:pt x="750" y="310"/>
                    <a:pt x="750" y="298"/>
                  </a:cubicBezTo>
                  <a:cubicBezTo>
                    <a:pt x="750" y="286"/>
                    <a:pt x="750" y="262"/>
                    <a:pt x="750" y="250"/>
                  </a:cubicBezTo>
                  <a:cubicBezTo>
                    <a:pt x="738" y="191"/>
                    <a:pt x="714" y="143"/>
                    <a:pt x="679" y="108"/>
                  </a:cubicBezTo>
                  <a:cubicBezTo>
                    <a:pt x="631" y="72"/>
                    <a:pt x="583" y="36"/>
                    <a:pt x="536" y="12"/>
                  </a:cubicBezTo>
                  <a:cubicBezTo>
                    <a:pt x="476" y="0"/>
                    <a:pt x="417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4"/>
            <p:cNvSpPr/>
            <p:nvPr/>
          </p:nvSpPr>
          <p:spPr>
            <a:xfrm>
              <a:off x="5307200" y="3150400"/>
              <a:ext cx="18775" cy="45675"/>
            </a:xfrm>
            <a:custGeom>
              <a:avLst/>
              <a:gdLst/>
              <a:ahLst/>
              <a:cxnLst/>
              <a:rect l="l" t="t" r="r" b="b"/>
              <a:pathLst>
                <a:path w="751" h="1827" extrusionOk="0">
                  <a:moveTo>
                    <a:pt x="676" y="0"/>
                  </a:moveTo>
                  <a:cubicBezTo>
                    <a:pt x="669" y="0"/>
                    <a:pt x="662" y="2"/>
                    <a:pt x="655" y="5"/>
                  </a:cubicBezTo>
                  <a:cubicBezTo>
                    <a:pt x="643" y="5"/>
                    <a:pt x="631" y="17"/>
                    <a:pt x="620" y="29"/>
                  </a:cubicBezTo>
                  <a:cubicBezTo>
                    <a:pt x="596" y="53"/>
                    <a:pt x="584" y="77"/>
                    <a:pt x="572" y="100"/>
                  </a:cubicBezTo>
                  <a:cubicBezTo>
                    <a:pt x="560" y="112"/>
                    <a:pt x="560" y="136"/>
                    <a:pt x="548" y="148"/>
                  </a:cubicBezTo>
                  <a:cubicBezTo>
                    <a:pt x="524" y="184"/>
                    <a:pt x="512" y="219"/>
                    <a:pt x="501" y="255"/>
                  </a:cubicBezTo>
                  <a:cubicBezTo>
                    <a:pt x="465" y="315"/>
                    <a:pt x="441" y="386"/>
                    <a:pt x="417" y="458"/>
                  </a:cubicBezTo>
                  <a:cubicBezTo>
                    <a:pt x="393" y="541"/>
                    <a:pt x="358" y="612"/>
                    <a:pt x="334" y="696"/>
                  </a:cubicBezTo>
                  <a:cubicBezTo>
                    <a:pt x="310" y="767"/>
                    <a:pt x="286" y="839"/>
                    <a:pt x="262" y="910"/>
                  </a:cubicBezTo>
                  <a:cubicBezTo>
                    <a:pt x="179" y="1184"/>
                    <a:pt x="96" y="1458"/>
                    <a:pt x="12" y="1720"/>
                  </a:cubicBezTo>
                  <a:cubicBezTo>
                    <a:pt x="12" y="1743"/>
                    <a:pt x="0" y="1767"/>
                    <a:pt x="12" y="1779"/>
                  </a:cubicBezTo>
                  <a:cubicBezTo>
                    <a:pt x="24" y="1803"/>
                    <a:pt x="36" y="1815"/>
                    <a:pt x="48" y="1815"/>
                  </a:cubicBezTo>
                  <a:cubicBezTo>
                    <a:pt x="60" y="1815"/>
                    <a:pt x="60" y="1827"/>
                    <a:pt x="60" y="1827"/>
                  </a:cubicBezTo>
                  <a:cubicBezTo>
                    <a:pt x="96" y="1827"/>
                    <a:pt x="131" y="1815"/>
                    <a:pt x="143" y="1779"/>
                  </a:cubicBezTo>
                  <a:cubicBezTo>
                    <a:pt x="215" y="1565"/>
                    <a:pt x="274" y="1339"/>
                    <a:pt x="346" y="1124"/>
                  </a:cubicBezTo>
                  <a:cubicBezTo>
                    <a:pt x="370" y="1065"/>
                    <a:pt x="381" y="1005"/>
                    <a:pt x="405" y="946"/>
                  </a:cubicBezTo>
                  <a:cubicBezTo>
                    <a:pt x="429" y="874"/>
                    <a:pt x="453" y="803"/>
                    <a:pt x="477" y="731"/>
                  </a:cubicBezTo>
                  <a:cubicBezTo>
                    <a:pt x="512" y="636"/>
                    <a:pt x="548" y="529"/>
                    <a:pt x="584" y="422"/>
                  </a:cubicBezTo>
                  <a:cubicBezTo>
                    <a:pt x="620" y="327"/>
                    <a:pt x="655" y="243"/>
                    <a:pt x="703" y="148"/>
                  </a:cubicBezTo>
                  <a:cubicBezTo>
                    <a:pt x="715" y="136"/>
                    <a:pt x="715" y="124"/>
                    <a:pt x="727" y="112"/>
                  </a:cubicBezTo>
                  <a:cubicBezTo>
                    <a:pt x="751" y="77"/>
                    <a:pt x="739" y="41"/>
                    <a:pt x="715" y="17"/>
                  </a:cubicBezTo>
                  <a:cubicBezTo>
                    <a:pt x="706" y="9"/>
                    <a:pt x="692" y="0"/>
                    <a:pt x="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4"/>
            <p:cNvSpPr/>
            <p:nvPr/>
          </p:nvSpPr>
          <p:spPr>
            <a:xfrm>
              <a:off x="5829000" y="3029475"/>
              <a:ext cx="25900" cy="32600"/>
            </a:xfrm>
            <a:custGeom>
              <a:avLst/>
              <a:gdLst/>
              <a:ahLst/>
              <a:cxnLst/>
              <a:rect l="l" t="t" r="r" b="b"/>
              <a:pathLst>
                <a:path w="1036" h="1304" extrusionOk="0">
                  <a:moveTo>
                    <a:pt x="453" y="485"/>
                  </a:moveTo>
                  <a:cubicBezTo>
                    <a:pt x="464" y="532"/>
                    <a:pt x="464" y="580"/>
                    <a:pt x="476" y="627"/>
                  </a:cubicBezTo>
                  <a:cubicBezTo>
                    <a:pt x="476" y="627"/>
                    <a:pt x="476" y="639"/>
                    <a:pt x="476" y="651"/>
                  </a:cubicBezTo>
                  <a:cubicBezTo>
                    <a:pt x="464" y="627"/>
                    <a:pt x="453" y="604"/>
                    <a:pt x="441" y="592"/>
                  </a:cubicBezTo>
                  <a:cubicBezTo>
                    <a:pt x="441" y="568"/>
                    <a:pt x="441" y="544"/>
                    <a:pt x="429" y="520"/>
                  </a:cubicBezTo>
                  <a:lnTo>
                    <a:pt x="429" y="508"/>
                  </a:lnTo>
                  <a:lnTo>
                    <a:pt x="441" y="508"/>
                  </a:lnTo>
                  <a:cubicBezTo>
                    <a:pt x="441" y="496"/>
                    <a:pt x="453" y="496"/>
                    <a:pt x="453" y="485"/>
                  </a:cubicBezTo>
                  <a:close/>
                  <a:moveTo>
                    <a:pt x="560" y="151"/>
                  </a:moveTo>
                  <a:cubicBezTo>
                    <a:pt x="584" y="163"/>
                    <a:pt x="595" y="163"/>
                    <a:pt x="619" y="175"/>
                  </a:cubicBezTo>
                  <a:cubicBezTo>
                    <a:pt x="631" y="187"/>
                    <a:pt x="655" y="199"/>
                    <a:pt x="667" y="211"/>
                  </a:cubicBezTo>
                  <a:cubicBezTo>
                    <a:pt x="679" y="211"/>
                    <a:pt x="679" y="223"/>
                    <a:pt x="679" y="223"/>
                  </a:cubicBezTo>
                  <a:cubicBezTo>
                    <a:pt x="667" y="223"/>
                    <a:pt x="667" y="211"/>
                    <a:pt x="655" y="211"/>
                  </a:cubicBezTo>
                  <a:cubicBezTo>
                    <a:pt x="631" y="199"/>
                    <a:pt x="595" y="187"/>
                    <a:pt x="572" y="187"/>
                  </a:cubicBezTo>
                  <a:lnTo>
                    <a:pt x="488" y="187"/>
                  </a:lnTo>
                  <a:cubicBezTo>
                    <a:pt x="464" y="199"/>
                    <a:pt x="429" y="211"/>
                    <a:pt x="405" y="234"/>
                  </a:cubicBezTo>
                  <a:cubicBezTo>
                    <a:pt x="381" y="246"/>
                    <a:pt x="369" y="258"/>
                    <a:pt x="357" y="282"/>
                  </a:cubicBezTo>
                  <a:cubicBezTo>
                    <a:pt x="333" y="294"/>
                    <a:pt x="322" y="306"/>
                    <a:pt x="298" y="318"/>
                  </a:cubicBezTo>
                  <a:cubicBezTo>
                    <a:pt x="286" y="330"/>
                    <a:pt x="262" y="354"/>
                    <a:pt x="250" y="377"/>
                  </a:cubicBezTo>
                  <a:cubicBezTo>
                    <a:pt x="226" y="389"/>
                    <a:pt x="214" y="413"/>
                    <a:pt x="203" y="437"/>
                  </a:cubicBezTo>
                  <a:cubicBezTo>
                    <a:pt x="179" y="496"/>
                    <a:pt x="179" y="556"/>
                    <a:pt x="179" y="615"/>
                  </a:cubicBezTo>
                  <a:cubicBezTo>
                    <a:pt x="179" y="663"/>
                    <a:pt x="191" y="723"/>
                    <a:pt x="214" y="770"/>
                  </a:cubicBezTo>
                  <a:cubicBezTo>
                    <a:pt x="214" y="782"/>
                    <a:pt x="214" y="782"/>
                    <a:pt x="214" y="782"/>
                  </a:cubicBezTo>
                  <a:cubicBezTo>
                    <a:pt x="226" y="842"/>
                    <a:pt x="250" y="901"/>
                    <a:pt x="286" y="949"/>
                  </a:cubicBezTo>
                  <a:cubicBezTo>
                    <a:pt x="322" y="996"/>
                    <a:pt x="357" y="1032"/>
                    <a:pt x="405" y="1056"/>
                  </a:cubicBezTo>
                  <a:cubicBezTo>
                    <a:pt x="429" y="1068"/>
                    <a:pt x="464" y="1068"/>
                    <a:pt x="488" y="1080"/>
                  </a:cubicBezTo>
                  <a:cubicBezTo>
                    <a:pt x="524" y="1080"/>
                    <a:pt x="548" y="1080"/>
                    <a:pt x="584" y="1068"/>
                  </a:cubicBezTo>
                  <a:cubicBezTo>
                    <a:pt x="631" y="1056"/>
                    <a:pt x="679" y="1032"/>
                    <a:pt x="726" y="996"/>
                  </a:cubicBezTo>
                  <a:cubicBezTo>
                    <a:pt x="774" y="961"/>
                    <a:pt x="810" y="913"/>
                    <a:pt x="834" y="866"/>
                  </a:cubicBezTo>
                  <a:cubicBezTo>
                    <a:pt x="834" y="854"/>
                    <a:pt x="845" y="842"/>
                    <a:pt x="845" y="830"/>
                  </a:cubicBezTo>
                  <a:lnTo>
                    <a:pt x="845" y="830"/>
                  </a:lnTo>
                  <a:cubicBezTo>
                    <a:pt x="845" y="866"/>
                    <a:pt x="845" y="901"/>
                    <a:pt x="834" y="949"/>
                  </a:cubicBezTo>
                  <a:cubicBezTo>
                    <a:pt x="822" y="973"/>
                    <a:pt x="822" y="985"/>
                    <a:pt x="810" y="1008"/>
                  </a:cubicBezTo>
                  <a:cubicBezTo>
                    <a:pt x="810" y="1008"/>
                    <a:pt x="810" y="1008"/>
                    <a:pt x="798" y="1020"/>
                  </a:cubicBezTo>
                  <a:cubicBezTo>
                    <a:pt x="786" y="1032"/>
                    <a:pt x="786" y="1044"/>
                    <a:pt x="774" y="1044"/>
                  </a:cubicBezTo>
                  <a:cubicBezTo>
                    <a:pt x="762" y="1056"/>
                    <a:pt x="750" y="1080"/>
                    <a:pt x="750" y="1092"/>
                  </a:cubicBezTo>
                  <a:cubicBezTo>
                    <a:pt x="750" y="1104"/>
                    <a:pt x="750" y="1116"/>
                    <a:pt x="750" y="1116"/>
                  </a:cubicBezTo>
                  <a:cubicBezTo>
                    <a:pt x="738" y="1127"/>
                    <a:pt x="726" y="1127"/>
                    <a:pt x="703" y="1139"/>
                  </a:cubicBezTo>
                  <a:cubicBezTo>
                    <a:pt x="679" y="1139"/>
                    <a:pt x="655" y="1139"/>
                    <a:pt x="631" y="1151"/>
                  </a:cubicBezTo>
                  <a:cubicBezTo>
                    <a:pt x="595" y="1151"/>
                    <a:pt x="572" y="1139"/>
                    <a:pt x="536" y="1139"/>
                  </a:cubicBezTo>
                  <a:cubicBezTo>
                    <a:pt x="488" y="1127"/>
                    <a:pt x="453" y="1116"/>
                    <a:pt x="417" y="1092"/>
                  </a:cubicBezTo>
                  <a:cubicBezTo>
                    <a:pt x="381" y="1068"/>
                    <a:pt x="357" y="1044"/>
                    <a:pt x="322" y="1020"/>
                  </a:cubicBezTo>
                  <a:cubicBezTo>
                    <a:pt x="298" y="985"/>
                    <a:pt x="262" y="961"/>
                    <a:pt x="250" y="925"/>
                  </a:cubicBezTo>
                  <a:cubicBezTo>
                    <a:pt x="214" y="877"/>
                    <a:pt x="191" y="818"/>
                    <a:pt x="179" y="770"/>
                  </a:cubicBezTo>
                  <a:cubicBezTo>
                    <a:pt x="167" y="711"/>
                    <a:pt x="155" y="663"/>
                    <a:pt x="155" y="615"/>
                  </a:cubicBezTo>
                  <a:cubicBezTo>
                    <a:pt x="155" y="580"/>
                    <a:pt x="155" y="532"/>
                    <a:pt x="167" y="496"/>
                  </a:cubicBezTo>
                  <a:cubicBezTo>
                    <a:pt x="179" y="461"/>
                    <a:pt x="191" y="413"/>
                    <a:pt x="214" y="377"/>
                  </a:cubicBezTo>
                  <a:cubicBezTo>
                    <a:pt x="238" y="330"/>
                    <a:pt x="262" y="294"/>
                    <a:pt x="298" y="258"/>
                  </a:cubicBezTo>
                  <a:cubicBezTo>
                    <a:pt x="322" y="234"/>
                    <a:pt x="357" y="211"/>
                    <a:pt x="381" y="187"/>
                  </a:cubicBezTo>
                  <a:cubicBezTo>
                    <a:pt x="405" y="175"/>
                    <a:pt x="429" y="163"/>
                    <a:pt x="453" y="163"/>
                  </a:cubicBezTo>
                  <a:cubicBezTo>
                    <a:pt x="476" y="151"/>
                    <a:pt x="500" y="151"/>
                    <a:pt x="512" y="151"/>
                  </a:cubicBezTo>
                  <a:close/>
                  <a:moveTo>
                    <a:pt x="510" y="0"/>
                  </a:moveTo>
                  <a:cubicBezTo>
                    <a:pt x="488" y="0"/>
                    <a:pt x="465" y="3"/>
                    <a:pt x="441" y="8"/>
                  </a:cubicBezTo>
                  <a:cubicBezTo>
                    <a:pt x="393" y="20"/>
                    <a:pt x="333" y="44"/>
                    <a:pt x="286" y="80"/>
                  </a:cubicBezTo>
                  <a:cubicBezTo>
                    <a:pt x="203" y="139"/>
                    <a:pt x="131" y="223"/>
                    <a:pt x="72" y="330"/>
                  </a:cubicBezTo>
                  <a:cubicBezTo>
                    <a:pt x="60" y="354"/>
                    <a:pt x="48" y="377"/>
                    <a:pt x="36" y="401"/>
                  </a:cubicBezTo>
                  <a:cubicBezTo>
                    <a:pt x="24" y="425"/>
                    <a:pt x="24" y="461"/>
                    <a:pt x="12" y="485"/>
                  </a:cubicBezTo>
                  <a:cubicBezTo>
                    <a:pt x="0" y="544"/>
                    <a:pt x="0" y="604"/>
                    <a:pt x="0" y="663"/>
                  </a:cubicBezTo>
                  <a:cubicBezTo>
                    <a:pt x="12" y="723"/>
                    <a:pt x="24" y="770"/>
                    <a:pt x="36" y="830"/>
                  </a:cubicBezTo>
                  <a:cubicBezTo>
                    <a:pt x="60" y="877"/>
                    <a:pt x="83" y="937"/>
                    <a:pt x="107" y="985"/>
                  </a:cubicBezTo>
                  <a:cubicBezTo>
                    <a:pt x="131" y="1032"/>
                    <a:pt x="167" y="1068"/>
                    <a:pt x="203" y="1116"/>
                  </a:cubicBezTo>
                  <a:cubicBezTo>
                    <a:pt x="238" y="1151"/>
                    <a:pt x="286" y="1187"/>
                    <a:pt x="333" y="1223"/>
                  </a:cubicBezTo>
                  <a:cubicBezTo>
                    <a:pt x="381" y="1247"/>
                    <a:pt x="429" y="1270"/>
                    <a:pt x="488" y="1282"/>
                  </a:cubicBezTo>
                  <a:cubicBezTo>
                    <a:pt x="500" y="1282"/>
                    <a:pt x="524" y="1294"/>
                    <a:pt x="536" y="1294"/>
                  </a:cubicBezTo>
                  <a:lnTo>
                    <a:pt x="572" y="1294"/>
                  </a:lnTo>
                  <a:cubicBezTo>
                    <a:pt x="589" y="1300"/>
                    <a:pt x="604" y="1303"/>
                    <a:pt x="619" y="1303"/>
                  </a:cubicBezTo>
                  <a:cubicBezTo>
                    <a:pt x="634" y="1303"/>
                    <a:pt x="649" y="1300"/>
                    <a:pt x="667" y="1294"/>
                  </a:cubicBezTo>
                  <a:cubicBezTo>
                    <a:pt x="714" y="1294"/>
                    <a:pt x="762" y="1282"/>
                    <a:pt x="810" y="1258"/>
                  </a:cubicBezTo>
                  <a:cubicBezTo>
                    <a:pt x="869" y="1235"/>
                    <a:pt x="905" y="1199"/>
                    <a:pt x="953" y="1151"/>
                  </a:cubicBezTo>
                  <a:cubicBezTo>
                    <a:pt x="976" y="1116"/>
                    <a:pt x="1000" y="1068"/>
                    <a:pt x="1012" y="1008"/>
                  </a:cubicBezTo>
                  <a:cubicBezTo>
                    <a:pt x="1036" y="961"/>
                    <a:pt x="1036" y="889"/>
                    <a:pt x="1036" y="830"/>
                  </a:cubicBezTo>
                  <a:cubicBezTo>
                    <a:pt x="1036" y="735"/>
                    <a:pt x="1012" y="627"/>
                    <a:pt x="965" y="532"/>
                  </a:cubicBezTo>
                  <a:cubicBezTo>
                    <a:pt x="965" y="532"/>
                    <a:pt x="965" y="520"/>
                    <a:pt x="965" y="520"/>
                  </a:cubicBezTo>
                  <a:cubicBezTo>
                    <a:pt x="941" y="413"/>
                    <a:pt x="905" y="306"/>
                    <a:pt x="845" y="211"/>
                  </a:cubicBezTo>
                  <a:cubicBezTo>
                    <a:pt x="786" y="115"/>
                    <a:pt x="703" y="44"/>
                    <a:pt x="607" y="20"/>
                  </a:cubicBezTo>
                  <a:cubicBezTo>
                    <a:pt x="572" y="6"/>
                    <a:pt x="542" y="0"/>
                    <a:pt x="5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4"/>
            <p:cNvSpPr/>
            <p:nvPr/>
          </p:nvSpPr>
          <p:spPr>
            <a:xfrm>
              <a:off x="5803400" y="3050800"/>
              <a:ext cx="14000" cy="16225"/>
            </a:xfrm>
            <a:custGeom>
              <a:avLst/>
              <a:gdLst/>
              <a:ahLst/>
              <a:cxnLst/>
              <a:rect l="l" t="t" r="r" b="b"/>
              <a:pathLst>
                <a:path w="560" h="649" extrusionOk="0">
                  <a:moveTo>
                    <a:pt x="322" y="215"/>
                  </a:moveTo>
                  <a:cubicBezTo>
                    <a:pt x="322" y="215"/>
                    <a:pt x="334" y="215"/>
                    <a:pt x="334" y="227"/>
                  </a:cubicBezTo>
                  <a:cubicBezTo>
                    <a:pt x="334" y="227"/>
                    <a:pt x="334" y="227"/>
                    <a:pt x="345" y="239"/>
                  </a:cubicBezTo>
                  <a:cubicBezTo>
                    <a:pt x="345" y="251"/>
                    <a:pt x="345" y="263"/>
                    <a:pt x="345" y="263"/>
                  </a:cubicBezTo>
                  <a:cubicBezTo>
                    <a:pt x="345" y="274"/>
                    <a:pt x="345" y="274"/>
                    <a:pt x="345" y="286"/>
                  </a:cubicBezTo>
                  <a:cubicBezTo>
                    <a:pt x="345" y="298"/>
                    <a:pt x="334" y="310"/>
                    <a:pt x="334" y="322"/>
                  </a:cubicBezTo>
                  <a:cubicBezTo>
                    <a:pt x="334" y="298"/>
                    <a:pt x="322" y="286"/>
                    <a:pt x="310" y="274"/>
                  </a:cubicBezTo>
                  <a:cubicBezTo>
                    <a:pt x="301" y="257"/>
                    <a:pt x="286" y="246"/>
                    <a:pt x="269" y="246"/>
                  </a:cubicBezTo>
                  <a:cubicBezTo>
                    <a:pt x="263" y="246"/>
                    <a:pt x="257" y="247"/>
                    <a:pt x="250" y="251"/>
                  </a:cubicBezTo>
                  <a:cubicBezTo>
                    <a:pt x="250" y="239"/>
                    <a:pt x="250" y="227"/>
                    <a:pt x="262" y="227"/>
                  </a:cubicBezTo>
                  <a:cubicBezTo>
                    <a:pt x="262" y="215"/>
                    <a:pt x="274" y="215"/>
                    <a:pt x="274" y="215"/>
                  </a:cubicBezTo>
                  <a:close/>
                  <a:moveTo>
                    <a:pt x="286" y="394"/>
                  </a:moveTo>
                  <a:cubicBezTo>
                    <a:pt x="286" y="394"/>
                    <a:pt x="274" y="394"/>
                    <a:pt x="274" y="405"/>
                  </a:cubicBezTo>
                  <a:cubicBezTo>
                    <a:pt x="274" y="405"/>
                    <a:pt x="274" y="394"/>
                    <a:pt x="274" y="394"/>
                  </a:cubicBezTo>
                  <a:close/>
                  <a:moveTo>
                    <a:pt x="357" y="1"/>
                  </a:moveTo>
                  <a:cubicBezTo>
                    <a:pt x="334" y="1"/>
                    <a:pt x="310" y="1"/>
                    <a:pt x="286" y="13"/>
                  </a:cubicBezTo>
                  <a:lnTo>
                    <a:pt x="262" y="13"/>
                  </a:lnTo>
                  <a:cubicBezTo>
                    <a:pt x="143" y="36"/>
                    <a:pt x="60" y="132"/>
                    <a:pt x="24" y="239"/>
                  </a:cubicBezTo>
                  <a:cubicBezTo>
                    <a:pt x="0" y="286"/>
                    <a:pt x="0" y="346"/>
                    <a:pt x="12" y="405"/>
                  </a:cubicBezTo>
                  <a:cubicBezTo>
                    <a:pt x="12" y="429"/>
                    <a:pt x="24" y="465"/>
                    <a:pt x="36" y="489"/>
                  </a:cubicBezTo>
                  <a:cubicBezTo>
                    <a:pt x="48" y="513"/>
                    <a:pt x="60" y="536"/>
                    <a:pt x="84" y="560"/>
                  </a:cubicBezTo>
                  <a:cubicBezTo>
                    <a:pt x="107" y="584"/>
                    <a:pt x="131" y="608"/>
                    <a:pt x="155" y="620"/>
                  </a:cubicBezTo>
                  <a:cubicBezTo>
                    <a:pt x="179" y="632"/>
                    <a:pt x="214" y="644"/>
                    <a:pt x="238" y="644"/>
                  </a:cubicBezTo>
                  <a:cubicBezTo>
                    <a:pt x="246" y="648"/>
                    <a:pt x="254" y="649"/>
                    <a:pt x="262" y="649"/>
                  </a:cubicBezTo>
                  <a:cubicBezTo>
                    <a:pt x="278" y="649"/>
                    <a:pt x="294" y="644"/>
                    <a:pt x="310" y="644"/>
                  </a:cubicBezTo>
                  <a:cubicBezTo>
                    <a:pt x="345" y="644"/>
                    <a:pt x="369" y="620"/>
                    <a:pt x="393" y="608"/>
                  </a:cubicBezTo>
                  <a:cubicBezTo>
                    <a:pt x="488" y="548"/>
                    <a:pt x="536" y="441"/>
                    <a:pt x="548" y="334"/>
                  </a:cubicBezTo>
                  <a:cubicBezTo>
                    <a:pt x="560" y="298"/>
                    <a:pt x="548" y="274"/>
                    <a:pt x="548" y="251"/>
                  </a:cubicBezTo>
                  <a:cubicBezTo>
                    <a:pt x="548" y="215"/>
                    <a:pt x="548" y="191"/>
                    <a:pt x="536" y="167"/>
                  </a:cubicBezTo>
                  <a:cubicBezTo>
                    <a:pt x="536" y="143"/>
                    <a:pt x="524" y="120"/>
                    <a:pt x="512" y="96"/>
                  </a:cubicBezTo>
                  <a:cubicBezTo>
                    <a:pt x="500" y="60"/>
                    <a:pt x="476" y="36"/>
                    <a:pt x="441" y="13"/>
                  </a:cubicBezTo>
                  <a:cubicBezTo>
                    <a:pt x="417" y="1"/>
                    <a:pt x="393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4"/>
            <p:cNvSpPr/>
            <p:nvPr/>
          </p:nvSpPr>
          <p:spPr>
            <a:xfrm>
              <a:off x="5834650" y="3028175"/>
              <a:ext cx="24725" cy="29500"/>
            </a:xfrm>
            <a:custGeom>
              <a:avLst/>
              <a:gdLst/>
              <a:ahLst/>
              <a:cxnLst/>
              <a:rect l="l" t="t" r="r" b="b"/>
              <a:pathLst>
                <a:path w="989" h="1180" extrusionOk="0">
                  <a:moveTo>
                    <a:pt x="631" y="382"/>
                  </a:moveTo>
                  <a:lnTo>
                    <a:pt x="631" y="382"/>
                  </a:lnTo>
                  <a:cubicBezTo>
                    <a:pt x="667" y="406"/>
                    <a:pt x="679" y="441"/>
                    <a:pt x="703" y="477"/>
                  </a:cubicBezTo>
                  <a:cubicBezTo>
                    <a:pt x="727" y="513"/>
                    <a:pt x="750" y="548"/>
                    <a:pt x="762" y="584"/>
                  </a:cubicBezTo>
                  <a:cubicBezTo>
                    <a:pt x="762" y="620"/>
                    <a:pt x="774" y="644"/>
                    <a:pt x="774" y="679"/>
                  </a:cubicBezTo>
                  <a:cubicBezTo>
                    <a:pt x="774" y="715"/>
                    <a:pt x="774" y="751"/>
                    <a:pt x="762" y="798"/>
                  </a:cubicBezTo>
                  <a:cubicBezTo>
                    <a:pt x="750" y="822"/>
                    <a:pt x="739" y="846"/>
                    <a:pt x="727" y="870"/>
                  </a:cubicBezTo>
                  <a:cubicBezTo>
                    <a:pt x="727" y="882"/>
                    <a:pt x="715" y="906"/>
                    <a:pt x="703" y="918"/>
                  </a:cubicBezTo>
                  <a:cubicBezTo>
                    <a:pt x="679" y="929"/>
                    <a:pt x="667" y="953"/>
                    <a:pt x="643" y="965"/>
                  </a:cubicBezTo>
                  <a:cubicBezTo>
                    <a:pt x="619" y="977"/>
                    <a:pt x="584" y="989"/>
                    <a:pt x="560" y="1001"/>
                  </a:cubicBezTo>
                  <a:cubicBezTo>
                    <a:pt x="524" y="1013"/>
                    <a:pt x="488" y="1013"/>
                    <a:pt x="453" y="1013"/>
                  </a:cubicBezTo>
                  <a:lnTo>
                    <a:pt x="358" y="1013"/>
                  </a:lnTo>
                  <a:cubicBezTo>
                    <a:pt x="346" y="1013"/>
                    <a:pt x="346" y="1001"/>
                    <a:pt x="346" y="1001"/>
                  </a:cubicBezTo>
                  <a:lnTo>
                    <a:pt x="381" y="1001"/>
                  </a:lnTo>
                  <a:cubicBezTo>
                    <a:pt x="429" y="977"/>
                    <a:pt x="465" y="941"/>
                    <a:pt x="500" y="894"/>
                  </a:cubicBezTo>
                  <a:cubicBezTo>
                    <a:pt x="512" y="882"/>
                    <a:pt x="524" y="846"/>
                    <a:pt x="536" y="822"/>
                  </a:cubicBezTo>
                  <a:cubicBezTo>
                    <a:pt x="548" y="798"/>
                    <a:pt x="560" y="775"/>
                    <a:pt x="572" y="739"/>
                  </a:cubicBezTo>
                  <a:cubicBezTo>
                    <a:pt x="584" y="703"/>
                    <a:pt x="596" y="667"/>
                    <a:pt x="608" y="632"/>
                  </a:cubicBezTo>
                  <a:cubicBezTo>
                    <a:pt x="608" y="608"/>
                    <a:pt x="608" y="584"/>
                    <a:pt x="619" y="572"/>
                  </a:cubicBezTo>
                  <a:cubicBezTo>
                    <a:pt x="619" y="548"/>
                    <a:pt x="619" y="525"/>
                    <a:pt x="631" y="501"/>
                  </a:cubicBezTo>
                  <a:cubicBezTo>
                    <a:pt x="631" y="465"/>
                    <a:pt x="643" y="417"/>
                    <a:pt x="631" y="382"/>
                  </a:cubicBezTo>
                  <a:close/>
                  <a:moveTo>
                    <a:pt x="310" y="1"/>
                  </a:moveTo>
                  <a:cubicBezTo>
                    <a:pt x="274" y="1"/>
                    <a:pt x="215" y="1"/>
                    <a:pt x="179" y="36"/>
                  </a:cubicBezTo>
                  <a:cubicBezTo>
                    <a:pt x="167" y="48"/>
                    <a:pt x="155" y="60"/>
                    <a:pt x="155" y="84"/>
                  </a:cubicBezTo>
                  <a:cubicBezTo>
                    <a:pt x="155" y="96"/>
                    <a:pt x="155" y="120"/>
                    <a:pt x="179" y="132"/>
                  </a:cubicBezTo>
                  <a:cubicBezTo>
                    <a:pt x="191" y="144"/>
                    <a:pt x="191" y="156"/>
                    <a:pt x="215" y="167"/>
                  </a:cubicBezTo>
                  <a:cubicBezTo>
                    <a:pt x="227" y="167"/>
                    <a:pt x="238" y="167"/>
                    <a:pt x="250" y="179"/>
                  </a:cubicBezTo>
                  <a:cubicBezTo>
                    <a:pt x="262" y="179"/>
                    <a:pt x="286" y="179"/>
                    <a:pt x="298" y="191"/>
                  </a:cubicBezTo>
                  <a:cubicBezTo>
                    <a:pt x="358" y="203"/>
                    <a:pt x="417" y="227"/>
                    <a:pt x="477" y="263"/>
                  </a:cubicBezTo>
                  <a:cubicBezTo>
                    <a:pt x="500" y="263"/>
                    <a:pt x="512" y="275"/>
                    <a:pt x="536" y="298"/>
                  </a:cubicBezTo>
                  <a:cubicBezTo>
                    <a:pt x="524" y="298"/>
                    <a:pt x="512" y="310"/>
                    <a:pt x="500" y="322"/>
                  </a:cubicBezTo>
                  <a:cubicBezTo>
                    <a:pt x="488" y="334"/>
                    <a:pt x="488" y="346"/>
                    <a:pt x="488" y="370"/>
                  </a:cubicBezTo>
                  <a:cubicBezTo>
                    <a:pt x="488" y="382"/>
                    <a:pt x="488" y="382"/>
                    <a:pt x="488" y="382"/>
                  </a:cubicBezTo>
                  <a:cubicBezTo>
                    <a:pt x="488" y="417"/>
                    <a:pt x="488" y="453"/>
                    <a:pt x="477" y="489"/>
                  </a:cubicBezTo>
                  <a:cubicBezTo>
                    <a:pt x="477" y="513"/>
                    <a:pt x="477" y="525"/>
                    <a:pt x="465" y="548"/>
                  </a:cubicBezTo>
                  <a:cubicBezTo>
                    <a:pt x="465" y="572"/>
                    <a:pt x="453" y="596"/>
                    <a:pt x="453" y="620"/>
                  </a:cubicBezTo>
                  <a:cubicBezTo>
                    <a:pt x="441" y="679"/>
                    <a:pt x="417" y="739"/>
                    <a:pt x="393" y="798"/>
                  </a:cubicBezTo>
                  <a:cubicBezTo>
                    <a:pt x="381" y="810"/>
                    <a:pt x="369" y="822"/>
                    <a:pt x="358" y="834"/>
                  </a:cubicBezTo>
                  <a:cubicBezTo>
                    <a:pt x="358" y="846"/>
                    <a:pt x="346" y="846"/>
                    <a:pt x="346" y="846"/>
                  </a:cubicBezTo>
                  <a:cubicBezTo>
                    <a:pt x="334" y="858"/>
                    <a:pt x="334" y="858"/>
                    <a:pt x="334" y="858"/>
                  </a:cubicBezTo>
                  <a:lnTo>
                    <a:pt x="274" y="858"/>
                  </a:lnTo>
                  <a:lnTo>
                    <a:pt x="215" y="834"/>
                  </a:lnTo>
                  <a:cubicBezTo>
                    <a:pt x="191" y="834"/>
                    <a:pt x="167" y="822"/>
                    <a:pt x="143" y="822"/>
                  </a:cubicBezTo>
                  <a:cubicBezTo>
                    <a:pt x="133" y="819"/>
                    <a:pt x="123" y="817"/>
                    <a:pt x="115" y="817"/>
                  </a:cubicBezTo>
                  <a:cubicBezTo>
                    <a:pt x="94" y="817"/>
                    <a:pt x="77" y="826"/>
                    <a:pt x="60" y="834"/>
                  </a:cubicBezTo>
                  <a:cubicBezTo>
                    <a:pt x="24" y="846"/>
                    <a:pt x="0" y="870"/>
                    <a:pt x="0" y="894"/>
                  </a:cubicBezTo>
                  <a:cubicBezTo>
                    <a:pt x="0" y="929"/>
                    <a:pt x="0" y="953"/>
                    <a:pt x="12" y="965"/>
                  </a:cubicBezTo>
                  <a:cubicBezTo>
                    <a:pt x="48" y="1013"/>
                    <a:pt x="96" y="1048"/>
                    <a:pt x="143" y="1072"/>
                  </a:cubicBezTo>
                  <a:cubicBezTo>
                    <a:pt x="179" y="1096"/>
                    <a:pt x="227" y="1120"/>
                    <a:pt x="286" y="1132"/>
                  </a:cubicBezTo>
                  <a:cubicBezTo>
                    <a:pt x="310" y="1144"/>
                    <a:pt x="346" y="1156"/>
                    <a:pt x="381" y="1156"/>
                  </a:cubicBezTo>
                  <a:lnTo>
                    <a:pt x="393" y="1156"/>
                  </a:lnTo>
                  <a:cubicBezTo>
                    <a:pt x="417" y="1168"/>
                    <a:pt x="429" y="1168"/>
                    <a:pt x="453" y="1179"/>
                  </a:cubicBezTo>
                  <a:lnTo>
                    <a:pt x="512" y="1179"/>
                  </a:lnTo>
                  <a:cubicBezTo>
                    <a:pt x="572" y="1179"/>
                    <a:pt x="619" y="1168"/>
                    <a:pt x="655" y="1144"/>
                  </a:cubicBezTo>
                  <a:cubicBezTo>
                    <a:pt x="739" y="1108"/>
                    <a:pt x="810" y="1060"/>
                    <a:pt x="858" y="989"/>
                  </a:cubicBezTo>
                  <a:cubicBezTo>
                    <a:pt x="917" y="906"/>
                    <a:pt x="953" y="822"/>
                    <a:pt x="977" y="727"/>
                  </a:cubicBezTo>
                  <a:cubicBezTo>
                    <a:pt x="977" y="679"/>
                    <a:pt x="989" y="632"/>
                    <a:pt x="989" y="584"/>
                  </a:cubicBezTo>
                  <a:cubicBezTo>
                    <a:pt x="989" y="537"/>
                    <a:pt x="989" y="489"/>
                    <a:pt x="977" y="441"/>
                  </a:cubicBezTo>
                  <a:cubicBezTo>
                    <a:pt x="953" y="346"/>
                    <a:pt x="905" y="275"/>
                    <a:pt x="846" y="203"/>
                  </a:cubicBezTo>
                  <a:cubicBezTo>
                    <a:pt x="774" y="144"/>
                    <a:pt x="703" y="96"/>
                    <a:pt x="619" y="60"/>
                  </a:cubicBezTo>
                  <a:cubicBezTo>
                    <a:pt x="572" y="36"/>
                    <a:pt x="536" y="25"/>
                    <a:pt x="488" y="13"/>
                  </a:cubicBezTo>
                  <a:cubicBezTo>
                    <a:pt x="453" y="13"/>
                    <a:pt x="417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4"/>
            <p:cNvSpPr/>
            <p:nvPr/>
          </p:nvSpPr>
          <p:spPr>
            <a:xfrm>
              <a:off x="5829300" y="3032050"/>
              <a:ext cx="10725" cy="21150"/>
            </a:xfrm>
            <a:custGeom>
              <a:avLst/>
              <a:gdLst/>
              <a:ahLst/>
              <a:cxnLst/>
              <a:rect l="l" t="t" r="r" b="b"/>
              <a:pathLst>
                <a:path w="429" h="846" extrusionOk="0">
                  <a:moveTo>
                    <a:pt x="310" y="1"/>
                  </a:moveTo>
                  <a:cubicBezTo>
                    <a:pt x="298" y="1"/>
                    <a:pt x="274" y="12"/>
                    <a:pt x="262" y="24"/>
                  </a:cubicBezTo>
                  <a:cubicBezTo>
                    <a:pt x="226" y="60"/>
                    <a:pt x="191" y="96"/>
                    <a:pt x="155" y="131"/>
                  </a:cubicBezTo>
                  <a:cubicBezTo>
                    <a:pt x="119" y="167"/>
                    <a:pt x="95" y="215"/>
                    <a:pt x="83" y="251"/>
                  </a:cubicBezTo>
                  <a:cubicBezTo>
                    <a:pt x="60" y="274"/>
                    <a:pt x="48" y="298"/>
                    <a:pt x="36" y="322"/>
                  </a:cubicBezTo>
                  <a:cubicBezTo>
                    <a:pt x="24" y="358"/>
                    <a:pt x="24" y="382"/>
                    <a:pt x="12" y="417"/>
                  </a:cubicBezTo>
                  <a:cubicBezTo>
                    <a:pt x="0" y="465"/>
                    <a:pt x="12" y="512"/>
                    <a:pt x="24" y="560"/>
                  </a:cubicBezTo>
                  <a:cubicBezTo>
                    <a:pt x="36" y="620"/>
                    <a:pt x="60" y="667"/>
                    <a:pt x="95" y="715"/>
                  </a:cubicBezTo>
                  <a:cubicBezTo>
                    <a:pt x="119" y="763"/>
                    <a:pt x="167" y="798"/>
                    <a:pt x="214" y="822"/>
                  </a:cubicBezTo>
                  <a:cubicBezTo>
                    <a:pt x="226" y="834"/>
                    <a:pt x="250" y="846"/>
                    <a:pt x="262" y="846"/>
                  </a:cubicBezTo>
                  <a:lnTo>
                    <a:pt x="298" y="846"/>
                  </a:lnTo>
                  <a:cubicBezTo>
                    <a:pt x="321" y="846"/>
                    <a:pt x="357" y="834"/>
                    <a:pt x="381" y="822"/>
                  </a:cubicBezTo>
                  <a:cubicBezTo>
                    <a:pt x="417" y="810"/>
                    <a:pt x="429" y="763"/>
                    <a:pt x="417" y="727"/>
                  </a:cubicBezTo>
                  <a:cubicBezTo>
                    <a:pt x="408" y="700"/>
                    <a:pt x="379" y="687"/>
                    <a:pt x="350" y="687"/>
                  </a:cubicBezTo>
                  <a:cubicBezTo>
                    <a:pt x="340" y="687"/>
                    <a:pt x="330" y="688"/>
                    <a:pt x="321" y="691"/>
                  </a:cubicBezTo>
                  <a:lnTo>
                    <a:pt x="310" y="691"/>
                  </a:lnTo>
                  <a:cubicBezTo>
                    <a:pt x="298" y="703"/>
                    <a:pt x="298" y="703"/>
                    <a:pt x="286" y="703"/>
                  </a:cubicBezTo>
                  <a:cubicBezTo>
                    <a:pt x="286" y="703"/>
                    <a:pt x="286" y="703"/>
                    <a:pt x="274" y="691"/>
                  </a:cubicBezTo>
                  <a:cubicBezTo>
                    <a:pt x="262" y="691"/>
                    <a:pt x="250" y="679"/>
                    <a:pt x="238" y="667"/>
                  </a:cubicBezTo>
                  <a:cubicBezTo>
                    <a:pt x="226" y="643"/>
                    <a:pt x="202" y="632"/>
                    <a:pt x="191" y="608"/>
                  </a:cubicBezTo>
                  <a:cubicBezTo>
                    <a:pt x="179" y="584"/>
                    <a:pt x="179" y="560"/>
                    <a:pt x="167" y="548"/>
                  </a:cubicBezTo>
                  <a:cubicBezTo>
                    <a:pt x="155" y="524"/>
                    <a:pt x="155" y="501"/>
                    <a:pt x="155" y="477"/>
                  </a:cubicBezTo>
                  <a:cubicBezTo>
                    <a:pt x="155" y="465"/>
                    <a:pt x="155" y="441"/>
                    <a:pt x="167" y="417"/>
                  </a:cubicBezTo>
                  <a:cubicBezTo>
                    <a:pt x="167" y="382"/>
                    <a:pt x="191" y="358"/>
                    <a:pt x="202" y="322"/>
                  </a:cubicBezTo>
                  <a:cubicBezTo>
                    <a:pt x="238" y="262"/>
                    <a:pt x="286" y="203"/>
                    <a:pt x="333" y="155"/>
                  </a:cubicBezTo>
                  <a:cubicBezTo>
                    <a:pt x="333" y="143"/>
                    <a:pt x="345" y="143"/>
                    <a:pt x="357" y="131"/>
                  </a:cubicBezTo>
                  <a:cubicBezTo>
                    <a:pt x="369" y="120"/>
                    <a:pt x="381" y="108"/>
                    <a:pt x="381" y="84"/>
                  </a:cubicBezTo>
                  <a:cubicBezTo>
                    <a:pt x="381" y="60"/>
                    <a:pt x="369" y="48"/>
                    <a:pt x="357" y="24"/>
                  </a:cubicBezTo>
                  <a:cubicBezTo>
                    <a:pt x="345" y="12"/>
                    <a:pt x="333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4"/>
            <p:cNvSpPr/>
            <p:nvPr/>
          </p:nvSpPr>
          <p:spPr>
            <a:xfrm>
              <a:off x="5827500" y="3027575"/>
              <a:ext cx="31875" cy="34500"/>
            </a:xfrm>
            <a:custGeom>
              <a:avLst/>
              <a:gdLst/>
              <a:ahLst/>
              <a:cxnLst/>
              <a:rect l="l" t="t" r="r" b="b"/>
              <a:pathLst>
                <a:path w="1275" h="1380" extrusionOk="0">
                  <a:moveTo>
                    <a:pt x="786" y="1"/>
                  </a:moveTo>
                  <a:cubicBezTo>
                    <a:pt x="727" y="1"/>
                    <a:pt x="655" y="13"/>
                    <a:pt x="608" y="25"/>
                  </a:cubicBezTo>
                  <a:cubicBezTo>
                    <a:pt x="501" y="49"/>
                    <a:pt x="393" y="96"/>
                    <a:pt x="310" y="168"/>
                  </a:cubicBezTo>
                  <a:cubicBezTo>
                    <a:pt x="274" y="215"/>
                    <a:pt x="239" y="251"/>
                    <a:pt x="203" y="299"/>
                  </a:cubicBezTo>
                  <a:cubicBezTo>
                    <a:pt x="179" y="334"/>
                    <a:pt x="155" y="382"/>
                    <a:pt x="143" y="418"/>
                  </a:cubicBezTo>
                  <a:cubicBezTo>
                    <a:pt x="108" y="477"/>
                    <a:pt x="72" y="549"/>
                    <a:pt x="48" y="620"/>
                  </a:cubicBezTo>
                  <a:cubicBezTo>
                    <a:pt x="12" y="715"/>
                    <a:pt x="1" y="834"/>
                    <a:pt x="12" y="953"/>
                  </a:cubicBezTo>
                  <a:cubicBezTo>
                    <a:pt x="36" y="1061"/>
                    <a:pt x="108" y="1156"/>
                    <a:pt x="191" y="1227"/>
                  </a:cubicBezTo>
                  <a:cubicBezTo>
                    <a:pt x="239" y="1263"/>
                    <a:pt x="286" y="1299"/>
                    <a:pt x="334" y="1311"/>
                  </a:cubicBezTo>
                  <a:cubicBezTo>
                    <a:pt x="393" y="1334"/>
                    <a:pt x="453" y="1358"/>
                    <a:pt x="501" y="1370"/>
                  </a:cubicBezTo>
                  <a:lnTo>
                    <a:pt x="513" y="1370"/>
                  </a:lnTo>
                  <a:cubicBezTo>
                    <a:pt x="542" y="1376"/>
                    <a:pt x="572" y="1379"/>
                    <a:pt x="600" y="1379"/>
                  </a:cubicBezTo>
                  <a:cubicBezTo>
                    <a:pt x="629" y="1379"/>
                    <a:pt x="655" y="1376"/>
                    <a:pt x="679" y="1370"/>
                  </a:cubicBezTo>
                  <a:cubicBezTo>
                    <a:pt x="739" y="1370"/>
                    <a:pt x="798" y="1346"/>
                    <a:pt x="846" y="1334"/>
                  </a:cubicBezTo>
                  <a:cubicBezTo>
                    <a:pt x="929" y="1299"/>
                    <a:pt x="1001" y="1251"/>
                    <a:pt x="1060" y="1192"/>
                  </a:cubicBezTo>
                  <a:cubicBezTo>
                    <a:pt x="1084" y="1180"/>
                    <a:pt x="1096" y="1168"/>
                    <a:pt x="1108" y="1156"/>
                  </a:cubicBezTo>
                  <a:cubicBezTo>
                    <a:pt x="1155" y="1132"/>
                    <a:pt x="1191" y="1084"/>
                    <a:pt x="1215" y="1037"/>
                  </a:cubicBezTo>
                  <a:cubicBezTo>
                    <a:pt x="1239" y="1013"/>
                    <a:pt x="1251" y="989"/>
                    <a:pt x="1251" y="965"/>
                  </a:cubicBezTo>
                  <a:cubicBezTo>
                    <a:pt x="1263" y="930"/>
                    <a:pt x="1263" y="894"/>
                    <a:pt x="1275" y="870"/>
                  </a:cubicBezTo>
                  <a:cubicBezTo>
                    <a:pt x="1275" y="834"/>
                    <a:pt x="1263" y="811"/>
                    <a:pt x="1263" y="775"/>
                  </a:cubicBezTo>
                  <a:cubicBezTo>
                    <a:pt x="1263" y="763"/>
                    <a:pt x="1263" y="739"/>
                    <a:pt x="1251" y="715"/>
                  </a:cubicBezTo>
                  <a:cubicBezTo>
                    <a:pt x="1251" y="668"/>
                    <a:pt x="1251" y="632"/>
                    <a:pt x="1239" y="584"/>
                  </a:cubicBezTo>
                  <a:cubicBezTo>
                    <a:pt x="1227" y="572"/>
                    <a:pt x="1227" y="549"/>
                    <a:pt x="1227" y="525"/>
                  </a:cubicBezTo>
                  <a:cubicBezTo>
                    <a:pt x="1215" y="513"/>
                    <a:pt x="1215" y="489"/>
                    <a:pt x="1203" y="477"/>
                  </a:cubicBezTo>
                  <a:cubicBezTo>
                    <a:pt x="1191" y="465"/>
                    <a:pt x="1191" y="453"/>
                    <a:pt x="1179" y="441"/>
                  </a:cubicBezTo>
                  <a:cubicBezTo>
                    <a:pt x="1167" y="441"/>
                    <a:pt x="1144" y="430"/>
                    <a:pt x="1120" y="430"/>
                  </a:cubicBezTo>
                  <a:cubicBezTo>
                    <a:pt x="1084" y="441"/>
                    <a:pt x="1060" y="477"/>
                    <a:pt x="1060" y="513"/>
                  </a:cubicBezTo>
                  <a:cubicBezTo>
                    <a:pt x="1072" y="561"/>
                    <a:pt x="1072" y="596"/>
                    <a:pt x="1084" y="644"/>
                  </a:cubicBezTo>
                  <a:cubicBezTo>
                    <a:pt x="1096" y="668"/>
                    <a:pt x="1096" y="691"/>
                    <a:pt x="1108" y="727"/>
                  </a:cubicBezTo>
                  <a:cubicBezTo>
                    <a:pt x="1108" y="739"/>
                    <a:pt x="1108" y="751"/>
                    <a:pt x="1120" y="763"/>
                  </a:cubicBezTo>
                  <a:cubicBezTo>
                    <a:pt x="1108" y="787"/>
                    <a:pt x="1108" y="822"/>
                    <a:pt x="1108" y="846"/>
                  </a:cubicBezTo>
                  <a:cubicBezTo>
                    <a:pt x="1084" y="894"/>
                    <a:pt x="1072" y="942"/>
                    <a:pt x="1048" y="977"/>
                  </a:cubicBezTo>
                  <a:cubicBezTo>
                    <a:pt x="1036" y="1013"/>
                    <a:pt x="1013" y="1037"/>
                    <a:pt x="989" y="1072"/>
                  </a:cubicBezTo>
                  <a:cubicBezTo>
                    <a:pt x="953" y="1084"/>
                    <a:pt x="929" y="1096"/>
                    <a:pt x="905" y="1108"/>
                  </a:cubicBezTo>
                  <a:cubicBezTo>
                    <a:pt x="882" y="1108"/>
                    <a:pt x="846" y="1120"/>
                    <a:pt x="822" y="1120"/>
                  </a:cubicBezTo>
                  <a:lnTo>
                    <a:pt x="751" y="1120"/>
                  </a:lnTo>
                  <a:cubicBezTo>
                    <a:pt x="727" y="1108"/>
                    <a:pt x="715" y="1096"/>
                    <a:pt x="691" y="1096"/>
                  </a:cubicBezTo>
                  <a:cubicBezTo>
                    <a:pt x="679" y="1084"/>
                    <a:pt x="667" y="1084"/>
                    <a:pt x="644" y="1084"/>
                  </a:cubicBezTo>
                  <a:cubicBezTo>
                    <a:pt x="620" y="1084"/>
                    <a:pt x="608" y="1096"/>
                    <a:pt x="596" y="1108"/>
                  </a:cubicBezTo>
                  <a:cubicBezTo>
                    <a:pt x="584" y="1132"/>
                    <a:pt x="584" y="1144"/>
                    <a:pt x="584" y="1168"/>
                  </a:cubicBezTo>
                  <a:cubicBezTo>
                    <a:pt x="584" y="1180"/>
                    <a:pt x="596" y="1203"/>
                    <a:pt x="608" y="1215"/>
                  </a:cubicBezTo>
                  <a:cubicBezTo>
                    <a:pt x="620" y="1215"/>
                    <a:pt x="632" y="1227"/>
                    <a:pt x="644" y="1227"/>
                  </a:cubicBezTo>
                  <a:lnTo>
                    <a:pt x="632" y="1227"/>
                  </a:lnTo>
                  <a:cubicBezTo>
                    <a:pt x="618" y="1231"/>
                    <a:pt x="605" y="1232"/>
                    <a:pt x="592" y="1232"/>
                  </a:cubicBezTo>
                  <a:cubicBezTo>
                    <a:pt x="562" y="1232"/>
                    <a:pt x="534" y="1224"/>
                    <a:pt x="501" y="1215"/>
                  </a:cubicBezTo>
                  <a:cubicBezTo>
                    <a:pt x="453" y="1203"/>
                    <a:pt x="405" y="1192"/>
                    <a:pt x="358" y="1168"/>
                  </a:cubicBezTo>
                  <a:cubicBezTo>
                    <a:pt x="322" y="1144"/>
                    <a:pt x="286" y="1120"/>
                    <a:pt x="263" y="1096"/>
                  </a:cubicBezTo>
                  <a:cubicBezTo>
                    <a:pt x="239" y="1072"/>
                    <a:pt x="215" y="1037"/>
                    <a:pt x="203" y="1013"/>
                  </a:cubicBezTo>
                  <a:cubicBezTo>
                    <a:pt x="191" y="989"/>
                    <a:pt x="179" y="977"/>
                    <a:pt x="167" y="953"/>
                  </a:cubicBezTo>
                  <a:cubicBezTo>
                    <a:pt x="167" y="930"/>
                    <a:pt x="155" y="894"/>
                    <a:pt x="155" y="870"/>
                  </a:cubicBezTo>
                  <a:cubicBezTo>
                    <a:pt x="155" y="822"/>
                    <a:pt x="167" y="775"/>
                    <a:pt x="179" y="727"/>
                  </a:cubicBezTo>
                  <a:cubicBezTo>
                    <a:pt x="191" y="668"/>
                    <a:pt x="215" y="596"/>
                    <a:pt x="251" y="537"/>
                  </a:cubicBezTo>
                  <a:cubicBezTo>
                    <a:pt x="263" y="501"/>
                    <a:pt x="286" y="465"/>
                    <a:pt x="298" y="430"/>
                  </a:cubicBezTo>
                  <a:cubicBezTo>
                    <a:pt x="334" y="382"/>
                    <a:pt x="358" y="334"/>
                    <a:pt x="393" y="299"/>
                  </a:cubicBezTo>
                  <a:cubicBezTo>
                    <a:pt x="417" y="275"/>
                    <a:pt x="441" y="251"/>
                    <a:pt x="465" y="239"/>
                  </a:cubicBezTo>
                  <a:cubicBezTo>
                    <a:pt x="513" y="215"/>
                    <a:pt x="548" y="203"/>
                    <a:pt x="596" y="180"/>
                  </a:cubicBezTo>
                  <a:cubicBezTo>
                    <a:pt x="644" y="168"/>
                    <a:pt x="703" y="156"/>
                    <a:pt x="751" y="156"/>
                  </a:cubicBezTo>
                  <a:lnTo>
                    <a:pt x="810" y="156"/>
                  </a:lnTo>
                  <a:cubicBezTo>
                    <a:pt x="822" y="168"/>
                    <a:pt x="822" y="168"/>
                    <a:pt x="834" y="168"/>
                  </a:cubicBezTo>
                  <a:lnTo>
                    <a:pt x="846" y="168"/>
                  </a:lnTo>
                  <a:cubicBezTo>
                    <a:pt x="858" y="180"/>
                    <a:pt x="882" y="191"/>
                    <a:pt x="905" y="191"/>
                  </a:cubicBezTo>
                  <a:cubicBezTo>
                    <a:pt x="917" y="180"/>
                    <a:pt x="941" y="168"/>
                    <a:pt x="953" y="156"/>
                  </a:cubicBezTo>
                  <a:cubicBezTo>
                    <a:pt x="965" y="144"/>
                    <a:pt x="965" y="120"/>
                    <a:pt x="965" y="96"/>
                  </a:cubicBezTo>
                  <a:cubicBezTo>
                    <a:pt x="965" y="84"/>
                    <a:pt x="953" y="60"/>
                    <a:pt x="929" y="49"/>
                  </a:cubicBezTo>
                  <a:cubicBezTo>
                    <a:pt x="905" y="37"/>
                    <a:pt x="894" y="25"/>
                    <a:pt x="870" y="13"/>
                  </a:cubicBezTo>
                  <a:cubicBezTo>
                    <a:pt x="834" y="1"/>
                    <a:pt x="810" y="1"/>
                    <a:pt x="7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4"/>
            <p:cNvSpPr/>
            <p:nvPr/>
          </p:nvSpPr>
          <p:spPr>
            <a:xfrm>
              <a:off x="5798325" y="3048200"/>
              <a:ext cx="20575" cy="20775"/>
            </a:xfrm>
            <a:custGeom>
              <a:avLst/>
              <a:gdLst/>
              <a:ahLst/>
              <a:cxnLst/>
              <a:rect l="l" t="t" r="r" b="b"/>
              <a:pathLst>
                <a:path w="823" h="831" extrusionOk="0">
                  <a:moveTo>
                    <a:pt x="417" y="140"/>
                  </a:moveTo>
                  <a:cubicBezTo>
                    <a:pt x="441" y="140"/>
                    <a:pt x="465" y="152"/>
                    <a:pt x="489" y="152"/>
                  </a:cubicBezTo>
                  <a:cubicBezTo>
                    <a:pt x="513" y="152"/>
                    <a:pt x="537" y="164"/>
                    <a:pt x="548" y="176"/>
                  </a:cubicBezTo>
                  <a:cubicBezTo>
                    <a:pt x="572" y="188"/>
                    <a:pt x="584" y="200"/>
                    <a:pt x="596" y="212"/>
                  </a:cubicBezTo>
                  <a:cubicBezTo>
                    <a:pt x="620" y="224"/>
                    <a:pt x="632" y="247"/>
                    <a:pt x="644" y="259"/>
                  </a:cubicBezTo>
                  <a:cubicBezTo>
                    <a:pt x="656" y="283"/>
                    <a:pt x="656" y="295"/>
                    <a:pt x="668" y="307"/>
                  </a:cubicBezTo>
                  <a:cubicBezTo>
                    <a:pt x="668" y="331"/>
                    <a:pt x="668" y="343"/>
                    <a:pt x="668" y="367"/>
                  </a:cubicBezTo>
                  <a:cubicBezTo>
                    <a:pt x="668" y="390"/>
                    <a:pt x="668" y="426"/>
                    <a:pt x="668" y="450"/>
                  </a:cubicBezTo>
                  <a:cubicBezTo>
                    <a:pt x="656" y="474"/>
                    <a:pt x="644" y="498"/>
                    <a:pt x="644" y="509"/>
                  </a:cubicBezTo>
                  <a:cubicBezTo>
                    <a:pt x="620" y="533"/>
                    <a:pt x="608" y="557"/>
                    <a:pt x="596" y="569"/>
                  </a:cubicBezTo>
                  <a:cubicBezTo>
                    <a:pt x="584" y="581"/>
                    <a:pt x="572" y="593"/>
                    <a:pt x="548" y="605"/>
                  </a:cubicBezTo>
                  <a:lnTo>
                    <a:pt x="537" y="605"/>
                  </a:lnTo>
                  <a:cubicBezTo>
                    <a:pt x="513" y="605"/>
                    <a:pt x="501" y="605"/>
                    <a:pt x="477" y="617"/>
                  </a:cubicBezTo>
                  <a:cubicBezTo>
                    <a:pt x="477" y="628"/>
                    <a:pt x="465" y="628"/>
                    <a:pt x="453" y="640"/>
                  </a:cubicBezTo>
                  <a:cubicBezTo>
                    <a:pt x="441" y="640"/>
                    <a:pt x="441" y="652"/>
                    <a:pt x="429" y="652"/>
                  </a:cubicBezTo>
                  <a:lnTo>
                    <a:pt x="417" y="652"/>
                  </a:lnTo>
                  <a:cubicBezTo>
                    <a:pt x="406" y="664"/>
                    <a:pt x="394" y="664"/>
                    <a:pt x="382" y="676"/>
                  </a:cubicBezTo>
                  <a:lnTo>
                    <a:pt x="334" y="676"/>
                  </a:lnTo>
                  <a:cubicBezTo>
                    <a:pt x="322" y="664"/>
                    <a:pt x="310" y="664"/>
                    <a:pt x="298" y="652"/>
                  </a:cubicBezTo>
                  <a:cubicBezTo>
                    <a:pt x="287" y="640"/>
                    <a:pt x="263" y="628"/>
                    <a:pt x="239" y="617"/>
                  </a:cubicBezTo>
                  <a:cubicBezTo>
                    <a:pt x="227" y="593"/>
                    <a:pt x="203" y="569"/>
                    <a:pt x="191" y="545"/>
                  </a:cubicBezTo>
                  <a:cubicBezTo>
                    <a:pt x="179" y="533"/>
                    <a:pt x="167" y="509"/>
                    <a:pt x="167" y="486"/>
                  </a:cubicBezTo>
                  <a:cubicBezTo>
                    <a:pt x="156" y="462"/>
                    <a:pt x="156" y="438"/>
                    <a:pt x="156" y="414"/>
                  </a:cubicBezTo>
                  <a:cubicBezTo>
                    <a:pt x="156" y="390"/>
                    <a:pt x="156" y="355"/>
                    <a:pt x="167" y="319"/>
                  </a:cubicBezTo>
                  <a:cubicBezTo>
                    <a:pt x="167" y="307"/>
                    <a:pt x="167" y="295"/>
                    <a:pt x="179" y="283"/>
                  </a:cubicBezTo>
                  <a:cubicBezTo>
                    <a:pt x="191" y="259"/>
                    <a:pt x="203" y="247"/>
                    <a:pt x="215" y="224"/>
                  </a:cubicBezTo>
                  <a:cubicBezTo>
                    <a:pt x="227" y="212"/>
                    <a:pt x="251" y="200"/>
                    <a:pt x="263" y="188"/>
                  </a:cubicBezTo>
                  <a:cubicBezTo>
                    <a:pt x="287" y="176"/>
                    <a:pt x="310" y="164"/>
                    <a:pt x="346" y="152"/>
                  </a:cubicBezTo>
                  <a:cubicBezTo>
                    <a:pt x="370" y="152"/>
                    <a:pt x="394" y="140"/>
                    <a:pt x="417" y="140"/>
                  </a:cubicBezTo>
                  <a:close/>
                  <a:moveTo>
                    <a:pt x="422" y="0"/>
                  </a:moveTo>
                  <a:cubicBezTo>
                    <a:pt x="394" y="0"/>
                    <a:pt x="364" y="3"/>
                    <a:pt x="334" y="9"/>
                  </a:cubicBezTo>
                  <a:cubicBezTo>
                    <a:pt x="275" y="21"/>
                    <a:pt x="227" y="33"/>
                    <a:pt x="179" y="69"/>
                  </a:cubicBezTo>
                  <a:cubicBezTo>
                    <a:pt x="132" y="93"/>
                    <a:pt x="96" y="140"/>
                    <a:pt x="60" y="176"/>
                  </a:cubicBezTo>
                  <a:cubicBezTo>
                    <a:pt x="36" y="224"/>
                    <a:pt x="13" y="283"/>
                    <a:pt x="13" y="331"/>
                  </a:cubicBezTo>
                  <a:cubicBezTo>
                    <a:pt x="1" y="355"/>
                    <a:pt x="1" y="390"/>
                    <a:pt x="1" y="414"/>
                  </a:cubicBezTo>
                  <a:cubicBezTo>
                    <a:pt x="1" y="450"/>
                    <a:pt x="1" y="486"/>
                    <a:pt x="13" y="509"/>
                  </a:cubicBezTo>
                  <a:cubicBezTo>
                    <a:pt x="36" y="628"/>
                    <a:pt x="120" y="724"/>
                    <a:pt x="215" y="783"/>
                  </a:cubicBezTo>
                  <a:cubicBezTo>
                    <a:pt x="251" y="807"/>
                    <a:pt x="275" y="819"/>
                    <a:pt x="310" y="819"/>
                  </a:cubicBezTo>
                  <a:cubicBezTo>
                    <a:pt x="334" y="831"/>
                    <a:pt x="346" y="831"/>
                    <a:pt x="370" y="831"/>
                  </a:cubicBezTo>
                  <a:cubicBezTo>
                    <a:pt x="382" y="831"/>
                    <a:pt x="394" y="831"/>
                    <a:pt x="406" y="819"/>
                  </a:cubicBezTo>
                  <a:cubicBezTo>
                    <a:pt x="429" y="819"/>
                    <a:pt x="441" y="819"/>
                    <a:pt x="453" y="807"/>
                  </a:cubicBezTo>
                  <a:cubicBezTo>
                    <a:pt x="477" y="807"/>
                    <a:pt x="513" y="783"/>
                    <a:pt x="537" y="771"/>
                  </a:cubicBezTo>
                  <a:cubicBezTo>
                    <a:pt x="548" y="759"/>
                    <a:pt x="560" y="759"/>
                    <a:pt x="584" y="748"/>
                  </a:cubicBezTo>
                  <a:cubicBezTo>
                    <a:pt x="632" y="724"/>
                    <a:pt x="679" y="688"/>
                    <a:pt x="715" y="640"/>
                  </a:cubicBezTo>
                  <a:cubicBezTo>
                    <a:pt x="751" y="605"/>
                    <a:pt x="775" y="557"/>
                    <a:pt x="798" y="509"/>
                  </a:cubicBezTo>
                  <a:cubicBezTo>
                    <a:pt x="810" y="450"/>
                    <a:pt x="822" y="390"/>
                    <a:pt x="810" y="331"/>
                  </a:cubicBezTo>
                  <a:cubicBezTo>
                    <a:pt x="810" y="224"/>
                    <a:pt x="739" y="128"/>
                    <a:pt x="656" y="69"/>
                  </a:cubicBezTo>
                  <a:cubicBezTo>
                    <a:pt x="608" y="33"/>
                    <a:pt x="560" y="21"/>
                    <a:pt x="501" y="9"/>
                  </a:cubicBezTo>
                  <a:cubicBezTo>
                    <a:pt x="477" y="3"/>
                    <a:pt x="450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4"/>
            <p:cNvSpPr/>
            <p:nvPr/>
          </p:nvSpPr>
          <p:spPr>
            <a:xfrm>
              <a:off x="5605450" y="3051575"/>
              <a:ext cx="17575" cy="18000"/>
            </a:xfrm>
            <a:custGeom>
              <a:avLst/>
              <a:gdLst/>
              <a:ahLst/>
              <a:cxnLst/>
              <a:rect l="l" t="t" r="r" b="b"/>
              <a:pathLst>
                <a:path w="703" h="720" extrusionOk="0">
                  <a:moveTo>
                    <a:pt x="453" y="243"/>
                  </a:moveTo>
                  <a:cubicBezTo>
                    <a:pt x="453" y="243"/>
                    <a:pt x="453" y="255"/>
                    <a:pt x="453" y="255"/>
                  </a:cubicBezTo>
                  <a:cubicBezTo>
                    <a:pt x="453" y="255"/>
                    <a:pt x="453" y="267"/>
                    <a:pt x="453" y="279"/>
                  </a:cubicBezTo>
                  <a:cubicBezTo>
                    <a:pt x="453" y="291"/>
                    <a:pt x="453" y="303"/>
                    <a:pt x="453" y="315"/>
                  </a:cubicBezTo>
                  <a:cubicBezTo>
                    <a:pt x="441" y="339"/>
                    <a:pt x="429" y="363"/>
                    <a:pt x="417" y="386"/>
                  </a:cubicBezTo>
                  <a:cubicBezTo>
                    <a:pt x="405" y="422"/>
                    <a:pt x="382" y="458"/>
                    <a:pt x="346" y="482"/>
                  </a:cubicBezTo>
                  <a:lnTo>
                    <a:pt x="334" y="482"/>
                  </a:lnTo>
                  <a:cubicBezTo>
                    <a:pt x="322" y="482"/>
                    <a:pt x="322" y="482"/>
                    <a:pt x="310" y="470"/>
                  </a:cubicBezTo>
                  <a:cubicBezTo>
                    <a:pt x="298" y="470"/>
                    <a:pt x="298" y="470"/>
                    <a:pt x="298" y="458"/>
                  </a:cubicBezTo>
                  <a:cubicBezTo>
                    <a:pt x="322" y="446"/>
                    <a:pt x="346" y="422"/>
                    <a:pt x="370" y="410"/>
                  </a:cubicBezTo>
                  <a:cubicBezTo>
                    <a:pt x="382" y="386"/>
                    <a:pt x="393" y="363"/>
                    <a:pt x="405" y="339"/>
                  </a:cubicBezTo>
                  <a:cubicBezTo>
                    <a:pt x="429" y="303"/>
                    <a:pt x="429" y="279"/>
                    <a:pt x="441" y="255"/>
                  </a:cubicBezTo>
                  <a:cubicBezTo>
                    <a:pt x="441" y="243"/>
                    <a:pt x="441" y="243"/>
                    <a:pt x="441" y="243"/>
                  </a:cubicBezTo>
                  <a:close/>
                  <a:moveTo>
                    <a:pt x="414" y="0"/>
                  </a:moveTo>
                  <a:cubicBezTo>
                    <a:pt x="393" y="0"/>
                    <a:pt x="370" y="5"/>
                    <a:pt x="346" y="5"/>
                  </a:cubicBezTo>
                  <a:cubicBezTo>
                    <a:pt x="322" y="5"/>
                    <a:pt x="286" y="17"/>
                    <a:pt x="262" y="29"/>
                  </a:cubicBezTo>
                  <a:cubicBezTo>
                    <a:pt x="239" y="41"/>
                    <a:pt x="203" y="53"/>
                    <a:pt x="179" y="77"/>
                  </a:cubicBezTo>
                  <a:cubicBezTo>
                    <a:pt x="167" y="77"/>
                    <a:pt x="167" y="89"/>
                    <a:pt x="155" y="101"/>
                  </a:cubicBezTo>
                  <a:cubicBezTo>
                    <a:pt x="143" y="112"/>
                    <a:pt x="131" y="124"/>
                    <a:pt x="120" y="136"/>
                  </a:cubicBezTo>
                  <a:cubicBezTo>
                    <a:pt x="96" y="160"/>
                    <a:pt x="72" y="184"/>
                    <a:pt x="60" y="196"/>
                  </a:cubicBezTo>
                  <a:cubicBezTo>
                    <a:pt x="36" y="220"/>
                    <a:pt x="24" y="255"/>
                    <a:pt x="12" y="279"/>
                  </a:cubicBezTo>
                  <a:cubicBezTo>
                    <a:pt x="1" y="315"/>
                    <a:pt x="1" y="339"/>
                    <a:pt x="1" y="363"/>
                  </a:cubicBezTo>
                  <a:cubicBezTo>
                    <a:pt x="1" y="398"/>
                    <a:pt x="1" y="434"/>
                    <a:pt x="12" y="470"/>
                  </a:cubicBezTo>
                  <a:cubicBezTo>
                    <a:pt x="24" y="529"/>
                    <a:pt x="60" y="577"/>
                    <a:pt x="108" y="624"/>
                  </a:cubicBezTo>
                  <a:cubicBezTo>
                    <a:pt x="155" y="672"/>
                    <a:pt x="203" y="696"/>
                    <a:pt x="262" y="708"/>
                  </a:cubicBezTo>
                  <a:cubicBezTo>
                    <a:pt x="274" y="708"/>
                    <a:pt x="286" y="720"/>
                    <a:pt x="286" y="720"/>
                  </a:cubicBezTo>
                  <a:lnTo>
                    <a:pt x="346" y="720"/>
                  </a:lnTo>
                  <a:cubicBezTo>
                    <a:pt x="382" y="720"/>
                    <a:pt x="417" y="720"/>
                    <a:pt x="441" y="708"/>
                  </a:cubicBezTo>
                  <a:cubicBezTo>
                    <a:pt x="477" y="696"/>
                    <a:pt x="501" y="684"/>
                    <a:pt x="524" y="672"/>
                  </a:cubicBezTo>
                  <a:cubicBezTo>
                    <a:pt x="548" y="648"/>
                    <a:pt x="572" y="624"/>
                    <a:pt x="596" y="601"/>
                  </a:cubicBezTo>
                  <a:cubicBezTo>
                    <a:pt x="620" y="577"/>
                    <a:pt x="632" y="553"/>
                    <a:pt x="655" y="529"/>
                  </a:cubicBezTo>
                  <a:cubicBezTo>
                    <a:pt x="667" y="505"/>
                    <a:pt x="679" y="482"/>
                    <a:pt x="679" y="446"/>
                  </a:cubicBezTo>
                  <a:cubicBezTo>
                    <a:pt x="703" y="386"/>
                    <a:pt x="703" y="327"/>
                    <a:pt x="691" y="255"/>
                  </a:cubicBezTo>
                  <a:cubicBezTo>
                    <a:pt x="691" y="196"/>
                    <a:pt x="655" y="148"/>
                    <a:pt x="620" y="101"/>
                  </a:cubicBezTo>
                  <a:cubicBezTo>
                    <a:pt x="596" y="77"/>
                    <a:pt x="572" y="53"/>
                    <a:pt x="548" y="41"/>
                  </a:cubicBezTo>
                  <a:cubicBezTo>
                    <a:pt x="536" y="29"/>
                    <a:pt x="524" y="29"/>
                    <a:pt x="512" y="17"/>
                  </a:cubicBezTo>
                  <a:cubicBezTo>
                    <a:pt x="489" y="17"/>
                    <a:pt x="465" y="5"/>
                    <a:pt x="441" y="5"/>
                  </a:cubicBezTo>
                  <a:cubicBezTo>
                    <a:pt x="433" y="1"/>
                    <a:pt x="424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4"/>
            <p:cNvSpPr/>
            <p:nvPr/>
          </p:nvSpPr>
          <p:spPr>
            <a:xfrm>
              <a:off x="5702475" y="3050500"/>
              <a:ext cx="17900" cy="19375"/>
            </a:xfrm>
            <a:custGeom>
              <a:avLst/>
              <a:gdLst/>
              <a:ahLst/>
              <a:cxnLst/>
              <a:rect l="l" t="t" r="r" b="b"/>
              <a:pathLst>
                <a:path w="716" h="775" extrusionOk="0">
                  <a:moveTo>
                    <a:pt x="275" y="286"/>
                  </a:moveTo>
                  <a:cubicBezTo>
                    <a:pt x="275" y="298"/>
                    <a:pt x="275" y="298"/>
                    <a:pt x="275" y="298"/>
                  </a:cubicBezTo>
                  <a:cubicBezTo>
                    <a:pt x="275" y="310"/>
                    <a:pt x="275" y="322"/>
                    <a:pt x="275" y="334"/>
                  </a:cubicBezTo>
                  <a:cubicBezTo>
                    <a:pt x="275" y="334"/>
                    <a:pt x="275" y="346"/>
                    <a:pt x="263" y="358"/>
                  </a:cubicBezTo>
                  <a:cubicBezTo>
                    <a:pt x="263" y="370"/>
                    <a:pt x="251" y="382"/>
                    <a:pt x="239" y="394"/>
                  </a:cubicBezTo>
                  <a:cubicBezTo>
                    <a:pt x="239" y="382"/>
                    <a:pt x="239" y="370"/>
                    <a:pt x="239" y="358"/>
                  </a:cubicBezTo>
                  <a:cubicBezTo>
                    <a:pt x="239" y="346"/>
                    <a:pt x="239" y="334"/>
                    <a:pt x="239" y="322"/>
                  </a:cubicBezTo>
                  <a:cubicBezTo>
                    <a:pt x="239" y="322"/>
                    <a:pt x="239" y="310"/>
                    <a:pt x="251" y="310"/>
                  </a:cubicBezTo>
                  <a:cubicBezTo>
                    <a:pt x="251" y="310"/>
                    <a:pt x="251" y="310"/>
                    <a:pt x="251" y="298"/>
                  </a:cubicBezTo>
                  <a:lnTo>
                    <a:pt x="263" y="298"/>
                  </a:lnTo>
                  <a:cubicBezTo>
                    <a:pt x="275" y="298"/>
                    <a:pt x="275" y="298"/>
                    <a:pt x="275" y="286"/>
                  </a:cubicBezTo>
                  <a:close/>
                  <a:moveTo>
                    <a:pt x="346" y="1"/>
                  </a:moveTo>
                  <a:cubicBezTo>
                    <a:pt x="287" y="13"/>
                    <a:pt x="227" y="36"/>
                    <a:pt x="168" y="60"/>
                  </a:cubicBezTo>
                  <a:cubicBezTo>
                    <a:pt x="120" y="84"/>
                    <a:pt x="72" y="132"/>
                    <a:pt x="49" y="179"/>
                  </a:cubicBezTo>
                  <a:cubicBezTo>
                    <a:pt x="37" y="203"/>
                    <a:pt x="37" y="227"/>
                    <a:pt x="25" y="251"/>
                  </a:cubicBezTo>
                  <a:cubicBezTo>
                    <a:pt x="25" y="275"/>
                    <a:pt x="25" y="298"/>
                    <a:pt x="25" y="322"/>
                  </a:cubicBezTo>
                  <a:cubicBezTo>
                    <a:pt x="13" y="334"/>
                    <a:pt x="13" y="358"/>
                    <a:pt x="1" y="382"/>
                  </a:cubicBezTo>
                  <a:cubicBezTo>
                    <a:pt x="1" y="417"/>
                    <a:pt x="1" y="453"/>
                    <a:pt x="1" y="489"/>
                  </a:cubicBezTo>
                  <a:cubicBezTo>
                    <a:pt x="13" y="548"/>
                    <a:pt x="37" y="596"/>
                    <a:pt x="72" y="644"/>
                  </a:cubicBezTo>
                  <a:cubicBezTo>
                    <a:pt x="84" y="667"/>
                    <a:pt x="108" y="691"/>
                    <a:pt x="132" y="703"/>
                  </a:cubicBezTo>
                  <a:cubicBezTo>
                    <a:pt x="156" y="727"/>
                    <a:pt x="191" y="751"/>
                    <a:pt x="227" y="763"/>
                  </a:cubicBezTo>
                  <a:lnTo>
                    <a:pt x="251" y="763"/>
                  </a:lnTo>
                  <a:cubicBezTo>
                    <a:pt x="275" y="775"/>
                    <a:pt x="299" y="775"/>
                    <a:pt x="322" y="775"/>
                  </a:cubicBezTo>
                  <a:cubicBezTo>
                    <a:pt x="358" y="775"/>
                    <a:pt x="382" y="763"/>
                    <a:pt x="418" y="751"/>
                  </a:cubicBezTo>
                  <a:cubicBezTo>
                    <a:pt x="477" y="739"/>
                    <a:pt x="525" y="703"/>
                    <a:pt x="572" y="656"/>
                  </a:cubicBezTo>
                  <a:cubicBezTo>
                    <a:pt x="668" y="572"/>
                    <a:pt x="715" y="453"/>
                    <a:pt x="715" y="322"/>
                  </a:cubicBezTo>
                  <a:cubicBezTo>
                    <a:pt x="715" y="263"/>
                    <a:pt x="703" y="203"/>
                    <a:pt x="680" y="155"/>
                  </a:cubicBezTo>
                  <a:cubicBezTo>
                    <a:pt x="644" y="96"/>
                    <a:pt x="596" y="48"/>
                    <a:pt x="537" y="25"/>
                  </a:cubicBezTo>
                  <a:cubicBezTo>
                    <a:pt x="501" y="13"/>
                    <a:pt x="477" y="13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5" name="Google Shape;1945;p54"/>
          <p:cNvGrpSpPr/>
          <p:nvPr/>
        </p:nvGrpSpPr>
        <p:grpSpPr>
          <a:xfrm rot="481463" flipH="1">
            <a:off x="-849239" y="1979643"/>
            <a:ext cx="2577942" cy="2726033"/>
            <a:chOff x="1711500" y="3815775"/>
            <a:chExt cx="675425" cy="714225"/>
          </a:xfrm>
        </p:grpSpPr>
        <p:sp>
          <p:nvSpPr>
            <p:cNvPr id="1946" name="Google Shape;1946;p54"/>
            <p:cNvSpPr/>
            <p:nvPr/>
          </p:nvSpPr>
          <p:spPr>
            <a:xfrm>
              <a:off x="1954400" y="4188450"/>
              <a:ext cx="61925" cy="176900"/>
            </a:xfrm>
            <a:custGeom>
              <a:avLst/>
              <a:gdLst/>
              <a:ahLst/>
              <a:cxnLst/>
              <a:rect l="l" t="t" r="r" b="b"/>
              <a:pathLst>
                <a:path w="2477" h="7076" extrusionOk="0">
                  <a:moveTo>
                    <a:pt x="2417" y="0"/>
                  </a:moveTo>
                  <a:cubicBezTo>
                    <a:pt x="2394" y="0"/>
                    <a:pt x="2382" y="0"/>
                    <a:pt x="2358" y="12"/>
                  </a:cubicBezTo>
                  <a:cubicBezTo>
                    <a:pt x="2346" y="24"/>
                    <a:pt x="2334" y="36"/>
                    <a:pt x="2334" y="60"/>
                  </a:cubicBezTo>
                  <a:cubicBezTo>
                    <a:pt x="2286" y="179"/>
                    <a:pt x="2239" y="310"/>
                    <a:pt x="2203" y="429"/>
                  </a:cubicBezTo>
                  <a:cubicBezTo>
                    <a:pt x="2179" y="500"/>
                    <a:pt x="2155" y="572"/>
                    <a:pt x="2132" y="643"/>
                  </a:cubicBezTo>
                  <a:cubicBezTo>
                    <a:pt x="2060" y="857"/>
                    <a:pt x="1989" y="1084"/>
                    <a:pt x="1917" y="1298"/>
                  </a:cubicBezTo>
                  <a:cubicBezTo>
                    <a:pt x="1834" y="1560"/>
                    <a:pt x="1751" y="1822"/>
                    <a:pt x="1667" y="2084"/>
                  </a:cubicBezTo>
                  <a:cubicBezTo>
                    <a:pt x="1608" y="2298"/>
                    <a:pt x="1536" y="2512"/>
                    <a:pt x="1465" y="2727"/>
                  </a:cubicBezTo>
                  <a:cubicBezTo>
                    <a:pt x="1441" y="2810"/>
                    <a:pt x="1417" y="2893"/>
                    <a:pt x="1393" y="2977"/>
                  </a:cubicBezTo>
                  <a:cubicBezTo>
                    <a:pt x="1322" y="3179"/>
                    <a:pt x="1251" y="3393"/>
                    <a:pt x="1191" y="3596"/>
                  </a:cubicBezTo>
                  <a:cubicBezTo>
                    <a:pt x="1155" y="3703"/>
                    <a:pt x="1120" y="3810"/>
                    <a:pt x="1084" y="3917"/>
                  </a:cubicBezTo>
                  <a:cubicBezTo>
                    <a:pt x="1012" y="4108"/>
                    <a:pt x="953" y="4298"/>
                    <a:pt x="882" y="4489"/>
                  </a:cubicBezTo>
                  <a:cubicBezTo>
                    <a:pt x="870" y="4536"/>
                    <a:pt x="846" y="4584"/>
                    <a:pt x="834" y="4632"/>
                  </a:cubicBezTo>
                  <a:cubicBezTo>
                    <a:pt x="798" y="4739"/>
                    <a:pt x="751" y="4846"/>
                    <a:pt x="715" y="4953"/>
                  </a:cubicBezTo>
                  <a:cubicBezTo>
                    <a:pt x="703" y="4989"/>
                    <a:pt x="691" y="5025"/>
                    <a:pt x="679" y="5060"/>
                  </a:cubicBezTo>
                  <a:cubicBezTo>
                    <a:pt x="679" y="5048"/>
                    <a:pt x="679" y="5048"/>
                    <a:pt x="679" y="5037"/>
                  </a:cubicBezTo>
                  <a:cubicBezTo>
                    <a:pt x="572" y="5346"/>
                    <a:pt x="453" y="5644"/>
                    <a:pt x="346" y="5953"/>
                  </a:cubicBezTo>
                  <a:cubicBezTo>
                    <a:pt x="239" y="6251"/>
                    <a:pt x="131" y="6561"/>
                    <a:pt x="36" y="6870"/>
                  </a:cubicBezTo>
                  <a:cubicBezTo>
                    <a:pt x="24" y="6894"/>
                    <a:pt x="12" y="6906"/>
                    <a:pt x="12" y="6930"/>
                  </a:cubicBezTo>
                  <a:cubicBezTo>
                    <a:pt x="12" y="6942"/>
                    <a:pt x="0" y="6953"/>
                    <a:pt x="0" y="6965"/>
                  </a:cubicBezTo>
                  <a:cubicBezTo>
                    <a:pt x="0" y="6965"/>
                    <a:pt x="0" y="6977"/>
                    <a:pt x="0" y="6977"/>
                  </a:cubicBezTo>
                  <a:cubicBezTo>
                    <a:pt x="0" y="6989"/>
                    <a:pt x="0" y="7001"/>
                    <a:pt x="0" y="7013"/>
                  </a:cubicBezTo>
                  <a:cubicBezTo>
                    <a:pt x="0" y="7049"/>
                    <a:pt x="36" y="7072"/>
                    <a:pt x="60" y="7072"/>
                  </a:cubicBezTo>
                  <a:cubicBezTo>
                    <a:pt x="66" y="7075"/>
                    <a:pt x="73" y="7076"/>
                    <a:pt x="80" y="7076"/>
                  </a:cubicBezTo>
                  <a:cubicBezTo>
                    <a:pt x="111" y="7076"/>
                    <a:pt x="143" y="7054"/>
                    <a:pt x="143" y="7025"/>
                  </a:cubicBezTo>
                  <a:cubicBezTo>
                    <a:pt x="155" y="7013"/>
                    <a:pt x="155" y="7001"/>
                    <a:pt x="143" y="6989"/>
                  </a:cubicBezTo>
                  <a:cubicBezTo>
                    <a:pt x="155" y="6965"/>
                    <a:pt x="155" y="6942"/>
                    <a:pt x="167" y="6930"/>
                  </a:cubicBezTo>
                  <a:cubicBezTo>
                    <a:pt x="167" y="6906"/>
                    <a:pt x="179" y="6894"/>
                    <a:pt x="179" y="6870"/>
                  </a:cubicBezTo>
                  <a:cubicBezTo>
                    <a:pt x="191" y="6834"/>
                    <a:pt x="215" y="6787"/>
                    <a:pt x="227" y="6751"/>
                  </a:cubicBezTo>
                  <a:cubicBezTo>
                    <a:pt x="250" y="6680"/>
                    <a:pt x="274" y="6596"/>
                    <a:pt x="298" y="6525"/>
                  </a:cubicBezTo>
                  <a:cubicBezTo>
                    <a:pt x="346" y="6382"/>
                    <a:pt x="393" y="6239"/>
                    <a:pt x="441" y="6108"/>
                  </a:cubicBezTo>
                  <a:cubicBezTo>
                    <a:pt x="477" y="6037"/>
                    <a:pt x="501" y="5965"/>
                    <a:pt x="524" y="5882"/>
                  </a:cubicBezTo>
                  <a:cubicBezTo>
                    <a:pt x="572" y="5763"/>
                    <a:pt x="608" y="5644"/>
                    <a:pt x="655" y="5537"/>
                  </a:cubicBezTo>
                  <a:cubicBezTo>
                    <a:pt x="715" y="5394"/>
                    <a:pt x="762" y="5239"/>
                    <a:pt x="822" y="5084"/>
                  </a:cubicBezTo>
                  <a:cubicBezTo>
                    <a:pt x="882" y="4917"/>
                    <a:pt x="953" y="4751"/>
                    <a:pt x="1012" y="4572"/>
                  </a:cubicBezTo>
                  <a:cubicBezTo>
                    <a:pt x="1060" y="4441"/>
                    <a:pt x="1108" y="4298"/>
                    <a:pt x="1155" y="4155"/>
                  </a:cubicBezTo>
                  <a:cubicBezTo>
                    <a:pt x="1191" y="4036"/>
                    <a:pt x="1239" y="3917"/>
                    <a:pt x="1274" y="3798"/>
                  </a:cubicBezTo>
                  <a:cubicBezTo>
                    <a:pt x="1346" y="3596"/>
                    <a:pt x="1405" y="3382"/>
                    <a:pt x="1477" y="3179"/>
                  </a:cubicBezTo>
                  <a:cubicBezTo>
                    <a:pt x="1513" y="3084"/>
                    <a:pt x="1548" y="2989"/>
                    <a:pt x="1572" y="2881"/>
                  </a:cubicBezTo>
                  <a:cubicBezTo>
                    <a:pt x="1691" y="2500"/>
                    <a:pt x="1822" y="2119"/>
                    <a:pt x="1941" y="1738"/>
                  </a:cubicBezTo>
                  <a:cubicBezTo>
                    <a:pt x="2025" y="1453"/>
                    <a:pt x="2120" y="1167"/>
                    <a:pt x="2215" y="881"/>
                  </a:cubicBezTo>
                  <a:cubicBezTo>
                    <a:pt x="2251" y="762"/>
                    <a:pt x="2286" y="631"/>
                    <a:pt x="2334" y="512"/>
                  </a:cubicBezTo>
                  <a:cubicBezTo>
                    <a:pt x="2382" y="369"/>
                    <a:pt x="2429" y="226"/>
                    <a:pt x="2477" y="95"/>
                  </a:cubicBezTo>
                  <a:cubicBezTo>
                    <a:pt x="2477" y="72"/>
                    <a:pt x="2477" y="48"/>
                    <a:pt x="2465" y="36"/>
                  </a:cubicBezTo>
                  <a:cubicBezTo>
                    <a:pt x="2453" y="24"/>
                    <a:pt x="2453" y="12"/>
                    <a:pt x="2441" y="12"/>
                  </a:cubicBezTo>
                  <a:cubicBezTo>
                    <a:pt x="2429" y="12"/>
                    <a:pt x="2429" y="0"/>
                    <a:pt x="2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4"/>
            <p:cNvSpPr/>
            <p:nvPr/>
          </p:nvSpPr>
          <p:spPr>
            <a:xfrm>
              <a:off x="2212175" y="4352850"/>
              <a:ext cx="162550" cy="166900"/>
            </a:xfrm>
            <a:custGeom>
              <a:avLst/>
              <a:gdLst/>
              <a:ahLst/>
              <a:cxnLst/>
              <a:rect l="l" t="t" r="r" b="b"/>
              <a:pathLst>
                <a:path w="6502" h="6676" extrusionOk="0">
                  <a:moveTo>
                    <a:pt x="6415" y="1"/>
                  </a:moveTo>
                  <a:cubicBezTo>
                    <a:pt x="6394" y="1"/>
                    <a:pt x="6372" y="6"/>
                    <a:pt x="6358" y="20"/>
                  </a:cubicBezTo>
                  <a:cubicBezTo>
                    <a:pt x="6132" y="235"/>
                    <a:pt x="5906" y="449"/>
                    <a:pt x="5680" y="663"/>
                  </a:cubicBezTo>
                  <a:cubicBezTo>
                    <a:pt x="5549" y="794"/>
                    <a:pt x="5406" y="925"/>
                    <a:pt x="5275" y="1056"/>
                  </a:cubicBezTo>
                  <a:cubicBezTo>
                    <a:pt x="5120" y="1199"/>
                    <a:pt x="4977" y="1342"/>
                    <a:pt x="4822" y="1485"/>
                  </a:cubicBezTo>
                  <a:cubicBezTo>
                    <a:pt x="4763" y="1556"/>
                    <a:pt x="4691" y="1616"/>
                    <a:pt x="4620" y="1687"/>
                  </a:cubicBezTo>
                  <a:cubicBezTo>
                    <a:pt x="4560" y="1747"/>
                    <a:pt x="4501" y="1806"/>
                    <a:pt x="4453" y="1866"/>
                  </a:cubicBezTo>
                  <a:cubicBezTo>
                    <a:pt x="4287" y="2044"/>
                    <a:pt x="4120" y="2223"/>
                    <a:pt x="3953" y="2413"/>
                  </a:cubicBezTo>
                  <a:cubicBezTo>
                    <a:pt x="3870" y="2509"/>
                    <a:pt x="3775" y="2604"/>
                    <a:pt x="3691" y="2699"/>
                  </a:cubicBezTo>
                  <a:cubicBezTo>
                    <a:pt x="3513" y="2902"/>
                    <a:pt x="3346" y="3104"/>
                    <a:pt x="3167" y="3306"/>
                  </a:cubicBezTo>
                  <a:cubicBezTo>
                    <a:pt x="3072" y="3402"/>
                    <a:pt x="2977" y="3509"/>
                    <a:pt x="2893" y="3616"/>
                  </a:cubicBezTo>
                  <a:cubicBezTo>
                    <a:pt x="2727" y="3806"/>
                    <a:pt x="2548" y="3985"/>
                    <a:pt x="2382" y="4176"/>
                  </a:cubicBezTo>
                  <a:cubicBezTo>
                    <a:pt x="2262" y="4318"/>
                    <a:pt x="2143" y="4449"/>
                    <a:pt x="2024" y="4580"/>
                  </a:cubicBezTo>
                  <a:cubicBezTo>
                    <a:pt x="1977" y="4628"/>
                    <a:pt x="1929" y="4687"/>
                    <a:pt x="1881" y="4735"/>
                  </a:cubicBezTo>
                  <a:cubicBezTo>
                    <a:pt x="1786" y="4830"/>
                    <a:pt x="1703" y="4914"/>
                    <a:pt x="1620" y="5009"/>
                  </a:cubicBezTo>
                  <a:cubicBezTo>
                    <a:pt x="1560" y="5068"/>
                    <a:pt x="1500" y="5128"/>
                    <a:pt x="1441" y="5188"/>
                  </a:cubicBezTo>
                  <a:cubicBezTo>
                    <a:pt x="1369" y="5247"/>
                    <a:pt x="1310" y="5319"/>
                    <a:pt x="1239" y="5378"/>
                  </a:cubicBezTo>
                  <a:cubicBezTo>
                    <a:pt x="965" y="5652"/>
                    <a:pt x="679" y="5914"/>
                    <a:pt x="405" y="6188"/>
                  </a:cubicBezTo>
                  <a:cubicBezTo>
                    <a:pt x="346" y="6247"/>
                    <a:pt x="298" y="6295"/>
                    <a:pt x="238" y="6354"/>
                  </a:cubicBezTo>
                  <a:cubicBezTo>
                    <a:pt x="203" y="6390"/>
                    <a:pt x="155" y="6438"/>
                    <a:pt x="119" y="6473"/>
                  </a:cubicBezTo>
                  <a:lnTo>
                    <a:pt x="107" y="6473"/>
                  </a:lnTo>
                  <a:cubicBezTo>
                    <a:pt x="96" y="6473"/>
                    <a:pt x="72" y="6473"/>
                    <a:pt x="48" y="6485"/>
                  </a:cubicBezTo>
                  <a:cubicBezTo>
                    <a:pt x="36" y="6497"/>
                    <a:pt x="24" y="6509"/>
                    <a:pt x="12" y="6533"/>
                  </a:cubicBezTo>
                  <a:cubicBezTo>
                    <a:pt x="12" y="6545"/>
                    <a:pt x="12" y="6545"/>
                    <a:pt x="12" y="6557"/>
                  </a:cubicBezTo>
                  <a:cubicBezTo>
                    <a:pt x="12" y="6569"/>
                    <a:pt x="0" y="6581"/>
                    <a:pt x="0" y="6581"/>
                  </a:cubicBezTo>
                  <a:cubicBezTo>
                    <a:pt x="0" y="6604"/>
                    <a:pt x="12" y="6628"/>
                    <a:pt x="24" y="6640"/>
                  </a:cubicBezTo>
                  <a:cubicBezTo>
                    <a:pt x="36" y="6652"/>
                    <a:pt x="60" y="6664"/>
                    <a:pt x="72" y="6676"/>
                  </a:cubicBezTo>
                  <a:cubicBezTo>
                    <a:pt x="96" y="6676"/>
                    <a:pt x="119" y="6676"/>
                    <a:pt x="143" y="6664"/>
                  </a:cubicBezTo>
                  <a:cubicBezTo>
                    <a:pt x="167" y="6652"/>
                    <a:pt x="203" y="6616"/>
                    <a:pt x="226" y="6592"/>
                  </a:cubicBezTo>
                  <a:cubicBezTo>
                    <a:pt x="250" y="6581"/>
                    <a:pt x="262" y="6569"/>
                    <a:pt x="286" y="6545"/>
                  </a:cubicBezTo>
                  <a:cubicBezTo>
                    <a:pt x="322" y="6509"/>
                    <a:pt x="357" y="6485"/>
                    <a:pt x="381" y="6450"/>
                  </a:cubicBezTo>
                  <a:cubicBezTo>
                    <a:pt x="453" y="6378"/>
                    <a:pt x="524" y="6319"/>
                    <a:pt x="584" y="6247"/>
                  </a:cubicBezTo>
                  <a:cubicBezTo>
                    <a:pt x="727" y="6116"/>
                    <a:pt x="858" y="5973"/>
                    <a:pt x="1000" y="5842"/>
                  </a:cubicBezTo>
                  <a:cubicBezTo>
                    <a:pt x="1143" y="5700"/>
                    <a:pt x="1286" y="5557"/>
                    <a:pt x="1429" y="5426"/>
                  </a:cubicBezTo>
                  <a:cubicBezTo>
                    <a:pt x="1560" y="5295"/>
                    <a:pt x="1691" y="5176"/>
                    <a:pt x="1810" y="5045"/>
                  </a:cubicBezTo>
                  <a:cubicBezTo>
                    <a:pt x="1858" y="4985"/>
                    <a:pt x="1905" y="4938"/>
                    <a:pt x="1953" y="4890"/>
                  </a:cubicBezTo>
                  <a:cubicBezTo>
                    <a:pt x="1977" y="4866"/>
                    <a:pt x="2001" y="4842"/>
                    <a:pt x="2012" y="4818"/>
                  </a:cubicBezTo>
                  <a:cubicBezTo>
                    <a:pt x="2084" y="4747"/>
                    <a:pt x="2155" y="4676"/>
                    <a:pt x="2215" y="4604"/>
                  </a:cubicBezTo>
                  <a:cubicBezTo>
                    <a:pt x="2334" y="4473"/>
                    <a:pt x="2453" y="4342"/>
                    <a:pt x="2560" y="4211"/>
                  </a:cubicBezTo>
                  <a:cubicBezTo>
                    <a:pt x="2727" y="4045"/>
                    <a:pt x="2882" y="3866"/>
                    <a:pt x="3036" y="3687"/>
                  </a:cubicBezTo>
                  <a:cubicBezTo>
                    <a:pt x="3144" y="3568"/>
                    <a:pt x="3251" y="3437"/>
                    <a:pt x="3358" y="3318"/>
                  </a:cubicBezTo>
                  <a:cubicBezTo>
                    <a:pt x="3525" y="3128"/>
                    <a:pt x="3691" y="2937"/>
                    <a:pt x="3858" y="2747"/>
                  </a:cubicBezTo>
                  <a:cubicBezTo>
                    <a:pt x="3953" y="2640"/>
                    <a:pt x="4048" y="2532"/>
                    <a:pt x="4144" y="2425"/>
                  </a:cubicBezTo>
                  <a:cubicBezTo>
                    <a:pt x="4298" y="2271"/>
                    <a:pt x="4441" y="2116"/>
                    <a:pt x="4584" y="1949"/>
                  </a:cubicBezTo>
                  <a:cubicBezTo>
                    <a:pt x="4608" y="1913"/>
                    <a:pt x="4644" y="1890"/>
                    <a:pt x="4679" y="1854"/>
                  </a:cubicBezTo>
                  <a:cubicBezTo>
                    <a:pt x="4715" y="1818"/>
                    <a:pt x="4751" y="1782"/>
                    <a:pt x="4787" y="1747"/>
                  </a:cubicBezTo>
                  <a:cubicBezTo>
                    <a:pt x="4858" y="1675"/>
                    <a:pt x="4929" y="1604"/>
                    <a:pt x="5013" y="1532"/>
                  </a:cubicBezTo>
                  <a:cubicBezTo>
                    <a:pt x="5299" y="1247"/>
                    <a:pt x="5596" y="961"/>
                    <a:pt x="5894" y="687"/>
                  </a:cubicBezTo>
                  <a:cubicBezTo>
                    <a:pt x="6084" y="496"/>
                    <a:pt x="6275" y="318"/>
                    <a:pt x="6465" y="139"/>
                  </a:cubicBezTo>
                  <a:cubicBezTo>
                    <a:pt x="6501" y="104"/>
                    <a:pt x="6501" y="56"/>
                    <a:pt x="6465" y="20"/>
                  </a:cubicBezTo>
                  <a:cubicBezTo>
                    <a:pt x="6465" y="20"/>
                    <a:pt x="6453" y="20"/>
                    <a:pt x="6453" y="8"/>
                  </a:cubicBezTo>
                  <a:cubicBezTo>
                    <a:pt x="6444" y="3"/>
                    <a:pt x="6430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4"/>
            <p:cNvSpPr/>
            <p:nvPr/>
          </p:nvSpPr>
          <p:spPr>
            <a:xfrm>
              <a:off x="1951425" y="4367850"/>
              <a:ext cx="258675" cy="152500"/>
            </a:xfrm>
            <a:custGeom>
              <a:avLst/>
              <a:gdLst/>
              <a:ahLst/>
              <a:cxnLst/>
              <a:rect l="l" t="t" r="r" b="b"/>
              <a:pathLst>
                <a:path w="10347" h="6100" extrusionOk="0">
                  <a:moveTo>
                    <a:pt x="149" y="1"/>
                  </a:moveTo>
                  <a:cubicBezTo>
                    <a:pt x="128" y="1"/>
                    <a:pt x="108" y="4"/>
                    <a:pt x="84" y="16"/>
                  </a:cubicBezTo>
                  <a:cubicBezTo>
                    <a:pt x="60" y="27"/>
                    <a:pt x="24" y="51"/>
                    <a:pt x="12" y="87"/>
                  </a:cubicBezTo>
                  <a:cubicBezTo>
                    <a:pt x="0" y="123"/>
                    <a:pt x="24" y="158"/>
                    <a:pt x="48" y="182"/>
                  </a:cubicBezTo>
                  <a:cubicBezTo>
                    <a:pt x="72" y="218"/>
                    <a:pt x="108" y="242"/>
                    <a:pt x="143" y="266"/>
                  </a:cubicBezTo>
                  <a:cubicBezTo>
                    <a:pt x="239" y="349"/>
                    <a:pt x="346" y="420"/>
                    <a:pt x="453" y="492"/>
                  </a:cubicBezTo>
                  <a:cubicBezTo>
                    <a:pt x="667" y="635"/>
                    <a:pt x="881" y="778"/>
                    <a:pt x="1096" y="920"/>
                  </a:cubicBezTo>
                  <a:cubicBezTo>
                    <a:pt x="1310" y="1063"/>
                    <a:pt x="1524" y="1194"/>
                    <a:pt x="1739" y="1325"/>
                  </a:cubicBezTo>
                  <a:cubicBezTo>
                    <a:pt x="1977" y="1468"/>
                    <a:pt x="2203" y="1599"/>
                    <a:pt x="2441" y="1742"/>
                  </a:cubicBezTo>
                  <a:cubicBezTo>
                    <a:pt x="2548" y="1801"/>
                    <a:pt x="2655" y="1873"/>
                    <a:pt x="2763" y="1932"/>
                  </a:cubicBezTo>
                  <a:cubicBezTo>
                    <a:pt x="2858" y="1992"/>
                    <a:pt x="2953" y="2052"/>
                    <a:pt x="3048" y="2111"/>
                  </a:cubicBezTo>
                  <a:cubicBezTo>
                    <a:pt x="3132" y="2147"/>
                    <a:pt x="3203" y="2194"/>
                    <a:pt x="3275" y="2230"/>
                  </a:cubicBezTo>
                  <a:cubicBezTo>
                    <a:pt x="3310" y="2254"/>
                    <a:pt x="3358" y="2278"/>
                    <a:pt x="3394" y="2302"/>
                  </a:cubicBezTo>
                  <a:cubicBezTo>
                    <a:pt x="3513" y="2361"/>
                    <a:pt x="3632" y="2421"/>
                    <a:pt x="3739" y="2480"/>
                  </a:cubicBezTo>
                  <a:cubicBezTo>
                    <a:pt x="3846" y="2540"/>
                    <a:pt x="3965" y="2587"/>
                    <a:pt x="4072" y="2647"/>
                  </a:cubicBezTo>
                  <a:cubicBezTo>
                    <a:pt x="4144" y="2694"/>
                    <a:pt x="4227" y="2742"/>
                    <a:pt x="4310" y="2790"/>
                  </a:cubicBezTo>
                  <a:cubicBezTo>
                    <a:pt x="4346" y="2802"/>
                    <a:pt x="4394" y="2825"/>
                    <a:pt x="4430" y="2849"/>
                  </a:cubicBezTo>
                  <a:cubicBezTo>
                    <a:pt x="4668" y="2992"/>
                    <a:pt x="4906" y="3147"/>
                    <a:pt x="5156" y="3290"/>
                  </a:cubicBezTo>
                  <a:cubicBezTo>
                    <a:pt x="5251" y="3349"/>
                    <a:pt x="5358" y="3409"/>
                    <a:pt x="5453" y="3456"/>
                  </a:cubicBezTo>
                  <a:cubicBezTo>
                    <a:pt x="5549" y="3516"/>
                    <a:pt x="5644" y="3576"/>
                    <a:pt x="5751" y="3623"/>
                  </a:cubicBezTo>
                  <a:cubicBezTo>
                    <a:pt x="5870" y="3695"/>
                    <a:pt x="6001" y="3766"/>
                    <a:pt x="6132" y="3826"/>
                  </a:cubicBezTo>
                  <a:cubicBezTo>
                    <a:pt x="6263" y="3897"/>
                    <a:pt x="6382" y="3968"/>
                    <a:pt x="6513" y="4040"/>
                  </a:cubicBezTo>
                  <a:cubicBezTo>
                    <a:pt x="6751" y="4171"/>
                    <a:pt x="6977" y="4302"/>
                    <a:pt x="7216" y="4433"/>
                  </a:cubicBezTo>
                  <a:cubicBezTo>
                    <a:pt x="7394" y="4540"/>
                    <a:pt x="7585" y="4647"/>
                    <a:pt x="7763" y="4754"/>
                  </a:cubicBezTo>
                  <a:cubicBezTo>
                    <a:pt x="8013" y="4897"/>
                    <a:pt x="8275" y="5040"/>
                    <a:pt x="8525" y="5183"/>
                  </a:cubicBezTo>
                  <a:cubicBezTo>
                    <a:pt x="8597" y="5219"/>
                    <a:pt x="8668" y="5254"/>
                    <a:pt x="8728" y="5302"/>
                  </a:cubicBezTo>
                  <a:cubicBezTo>
                    <a:pt x="8894" y="5385"/>
                    <a:pt x="9061" y="5469"/>
                    <a:pt x="9216" y="5564"/>
                  </a:cubicBezTo>
                  <a:cubicBezTo>
                    <a:pt x="9359" y="5635"/>
                    <a:pt x="9513" y="5719"/>
                    <a:pt x="9656" y="5802"/>
                  </a:cubicBezTo>
                  <a:cubicBezTo>
                    <a:pt x="9847" y="5897"/>
                    <a:pt x="10025" y="5992"/>
                    <a:pt x="10216" y="6088"/>
                  </a:cubicBezTo>
                  <a:cubicBezTo>
                    <a:pt x="10228" y="6096"/>
                    <a:pt x="10241" y="6100"/>
                    <a:pt x="10254" y="6100"/>
                  </a:cubicBezTo>
                  <a:cubicBezTo>
                    <a:pt x="10281" y="6100"/>
                    <a:pt x="10307" y="6084"/>
                    <a:pt x="10323" y="6052"/>
                  </a:cubicBezTo>
                  <a:cubicBezTo>
                    <a:pt x="10347" y="6028"/>
                    <a:pt x="10335" y="5969"/>
                    <a:pt x="10299" y="5957"/>
                  </a:cubicBezTo>
                  <a:cubicBezTo>
                    <a:pt x="10299" y="5957"/>
                    <a:pt x="10299" y="5945"/>
                    <a:pt x="10299" y="5945"/>
                  </a:cubicBezTo>
                  <a:cubicBezTo>
                    <a:pt x="10109" y="5850"/>
                    <a:pt x="9930" y="5766"/>
                    <a:pt x="9752" y="5671"/>
                  </a:cubicBezTo>
                  <a:cubicBezTo>
                    <a:pt x="9609" y="5588"/>
                    <a:pt x="9478" y="5516"/>
                    <a:pt x="9335" y="5445"/>
                  </a:cubicBezTo>
                  <a:cubicBezTo>
                    <a:pt x="9085" y="5314"/>
                    <a:pt x="8847" y="5183"/>
                    <a:pt x="8597" y="5052"/>
                  </a:cubicBezTo>
                  <a:cubicBezTo>
                    <a:pt x="8525" y="5004"/>
                    <a:pt x="8442" y="4957"/>
                    <a:pt x="8370" y="4909"/>
                  </a:cubicBezTo>
                  <a:cubicBezTo>
                    <a:pt x="8204" y="4826"/>
                    <a:pt x="8049" y="4730"/>
                    <a:pt x="7882" y="4635"/>
                  </a:cubicBezTo>
                  <a:cubicBezTo>
                    <a:pt x="7692" y="4528"/>
                    <a:pt x="7513" y="4421"/>
                    <a:pt x="7323" y="4314"/>
                  </a:cubicBezTo>
                  <a:cubicBezTo>
                    <a:pt x="7085" y="4183"/>
                    <a:pt x="6858" y="4052"/>
                    <a:pt x="6620" y="3921"/>
                  </a:cubicBezTo>
                  <a:cubicBezTo>
                    <a:pt x="6489" y="3849"/>
                    <a:pt x="6346" y="3766"/>
                    <a:pt x="6215" y="3695"/>
                  </a:cubicBezTo>
                  <a:cubicBezTo>
                    <a:pt x="6096" y="3635"/>
                    <a:pt x="5977" y="3564"/>
                    <a:pt x="5858" y="3504"/>
                  </a:cubicBezTo>
                  <a:cubicBezTo>
                    <a:pt x="5763" y="3456"/>
                    <a:pt x="5668" y="3397"/>
                    <a:pt x="5573" y="3349"/>
                  </a:cubicBezTo>
                  <a:cubicBezTo>
                    <a:pt x="5501" y="3302"/>
                    <a:pt x="5418" y="3254"/>
                    <a:pt x="5346" y="3218"/>
                  </a:cubicBezTo>
                  <a:cubicBezTo>
                    <a:pt x="5311" y="3195"/>
                    <a:pt x="5287" y="3183"/>
                    <a:pt x="5251" y="3171"/>
                  </a:cubicBezTo>
                  <a:cubicBezTo>
                    <a:pt x="5013" y="3016"/>
                    <a:pt x="4763" y="2873"/>
                    <a:pt x="4525" y="2718"/>
                  </a:cubicBezTo>
                  <a:cubicBezTo>
                    <a:pt x="4489" y="2706"/>
                    <a:pt x="4453" y="2683"/>
                    <a:pt x="4418" y="2671"/>
                  </a:cubicBezTo>
                  <a:cubicBezTo>
                    <a:pt x="4346" y="2623"/>
                    <a:pt x="4263" y="2575"/>
                    <a:pt x="4179" y="2528"/>
                  </a:cubicBezTo>
                  <a:cubicBezTo>
                    <a:pt x="4072" y="2468"/>
                    <a:pt x="3965" y="2421"/>
                    <a:pt x="3858" y="2361"/>
                  </a:cubicBezTo>
                  <a:cubicBezTo>
                    <a:pt x="3751" y="2302"/>
                    <a:pt x="3632" y="2242"/>
                    <a:pt x="3525" y="2182"/>
                  </a:cubicBezTo>
                  <a:cubicBezTo>
                    <a:pt x="3465" y="2159"/>
                    <a:pt x="3417" y="2135"/>
                    <a:pt x="3370" y="2111"/>
                  </a:cubicBezTo>
                  <a:cubicBezTo>
                    <a:pt x="3298" y="2063"/>
                    <a:pt x="3227" y="2028"/>
                    <a:pt x="3167" y="1992"/>
                  </a:cubicBezTo>
                  <a:cubicBezTo>
                    <a:pt x="3060" y="1921"/>
                    <a:pt x="2953" y="1861"/>
                    <a:pt x="2846" y="1801"/>
                  </a:cubicBezTo>
                  <a:cubicBezTo>
                    <a:pt x="2739" y="1742"/>
                    <a:pt x="2644" y="1671"/>
                    <a:pt x="2536" y="1611"/>
                  </a:cubicBezTo>
                  <a:cubicBezTo>
                    <a:pt x="2310" y="1480"/>
                    <a:pt x="2084" y="1337"/>
                    <a:pt x="1870" y="1206"/>
                  </a:cubicBezTo>
                  <a:cubicBezTo>
                    <a:pt x="1643" y="1075"/>
                    <a:pt x="1417" y="944"/>
                    <a:pt x="1203" y="801"/>
                  </a:cubicBezTo>
                  <a:cubicBezTo>
                    <a:pt x="989" y="658"/>
                    <a:pt x="774" y="516"/>
                    <a:pt x="560" y="361"/>
                  </a:cubicBezTo>
                  <a:cubicBezTo>
                    <a:pt x="489" y="313"/>
                    <a:pt x="405" y="266"/>
                    <a:pt x="334" y="206"/>
                  </a:cubicBezTo>
                  <a:lnTo>
                    <a:pt x="334" y="206"/>
                  </a:lnTo>
                  <a:cubicBezTo>
                    <a:pt x="358" y="218"/>
                    <a:pt x="381" y="218"/>
                    <a:pt x="405" y="230"/>
                  </a:cubicBezTo>
                  <a:cubicBezTo>
                    <a:pt x="410" y="231"/>
                    <a:pt x="415" y="232"/>
                    <a:pt x="420" y="232"/>
                  </a:cubicBezTo>
                  <a:cubicBezTo>
                    <a:pt x="453" y="232"/>
                    <a:pt x="490" y="201"/>
                    <a:pt x="500" y="170"/>
                  </a:cubicBezTo>
                  <a:cubicBezTo>
                    <a:pt x="512" y="123"/>
                    <a:pt x="489" y="87"/>
                    <a:pt x="441" y="75"/>
                  </a:cubicBezTo>
                  <a:cubicBezTo>
                    <a:pt x="405" y="63"/>
                    <a:pt x="358" y="51"/>
                    <a:pt x="322" y="39"/>
                  </a:cubicBezTo>
                  <a:cubicBezTo>
                    <a:pt x="286" y="27"/>
                    <a:pt x="250" y="16"/>
                    <a:pt x="215" y="4"/>
                  </a:cubicBezTo>
                  <a:cubicBezTo>
                    <a:pt x="191" y="4"/>
                    <a:pt x="170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4"/>
            <p:cNvSpPr/>
            <p:nvPr/>
          </p:nvSpPr>
          <p:spPr>
            <a:xfrm>
              <a:off x="2014525" y="4189325"/>
              <a:ext cx="363175" cy="160475"/>
            </a:xfrm>
            <a:custGeom>
              <a:avLst/>
              <a:gdLst/>
              <a:ahLst/>
              <a:cxnLst/>
              <a:rect l="l" t="t" r="r" b="b"/>
              <a:pathLst>
                <a:path w="14527" h="6419" extrusionOk="0">
                  <a:moveTo>
                    <a:pt x="96" y="1"/>
                  </a:moveTo>
                  <a:cubicBezTo>
                    <a:pt x="60" y="1"/>
                    <a:pt x="24" y="25"/>
                    <a:pt x="12" y="60"/>
                  </a:cubicBezTo>
                  <a:cubicBezTo>
                    <a:pt x="1" y="96"/>
                    <a:pt x="12" y="120"/>
                    <a:pt x="36" y="144"/>
                  </a:cubicBezTo>
                  <a:cubicBezTo>
                    <a:pt x="60" y="168"/>
                    <a:pt x="108" y="191"/>
                    <a:pt x="143" y="215"/>
                  </a:cubicBezTo>
                  <a:cubicBezTo>
                    <a:pt x="167" y="227"/>
                    <a:pt x="203" y="239"/>
                    <a:pt x="227" y="251"/>
                  </a:cubicBezTo>
                  <a:cubicBezTo>
                    <a:pt x="286" y="275"/>
                    <a:pt x="334" y="310"/>
                    <a:pt x="393" y="334"/>
                  </a:cubicBezTo>
                  <a:cubicBezTo>
                    <a:pt x="512" y="382"/>
                    <a:pt x="632" y="430"/>
                    <a:pt x="751" y="477"/>
                  </a:cubicBezTo>
                  <a:cubicBezTo>
                    <a:pt x="989" y="584"/>
                    <a:pt x="1239" y="680"/>
                    <a:pt x="1477" y="775"/>
                  </a:cubicBezTo>
                  <a:cubicBezTo>
                    <a:pt x="1548" y="799"/>
                    <a:pt x="1620" y="834"/>
                    <a:pt x="1691" y="870"/>
                  </a:cubicBezTo>
                  <a:cubicBezTo>
                    <a:pt x="1775" y="906"/>
                    <a:pt x="1858" y="942"/>
                    <a:pt x="1941" y="977"/>
                  </a:cubicBezTo>
                  <a:cubicBezTo>
                    <a:pt x="2096" y="1049"/>
                    <a:pt x="2251" y="1132"/>
                    <a:pt x="2406" y="1203"/>
                  </a:cubicBezTo>
                  <a:cubicBezTo>
                    <a:pt x="2560" y="1275"/>
                    <a:pt x="2703" y="1346"/>
                    <a:pt x="2858" y="1418"/>
                  </a:cubicBezTo>
                  <a:cubicBezTo>
                    <a:pt x="3001" y="1477"/>
                    <a:pt x="3156" y="1549"/>
                    <a:pt x="3310" y="1608"/>
                  </a:cubicBezTo>
                  <a:cubicBezTo>
                    <a:pt x="3453" y="1680"/>
                    <a:pt x="3608" y="1751"/>
                    <a:pt x="3763" y="1811"/>
                  </a:cubicBezTo>
                  <a:cubicBezTo>
                    <a:pt x="3930" y="1882"/>
                    <a:pt x="4096" y="1954"/>
                    <a:pt x="4263" y="2025"/>
                  </a:cubicBezTo>
                  <a:cubicBezTo>
                    <a:pt x="4346" y="2061"/>
                    <a:pt x="4430" y="2096"/>
                    <a:pt x="4513" y="2120"/>
                  </a:cubicBezTo>
                  <a:cubicBezTo>
                    <a:pt x="4573" y="2156"/>
                    <a:pt x="4632" y="2180"/>
                    <a:pt x="4703" y="2192"/>
                  </a:cubicBezTo>
                  <a:cubicBezTo>
                    <a:pt x="4870" y="2263"/>
                    <a:pt x="5049" y="2323"/>
                    <a:pt x="5227" y="2394"/>
                  </a:cubicBezTo>
                  <a:cubicBezTo>
                    <a:pt x="5287" y="2418"/>
                    <a:pt x="5346" y="2430"/>
                    <a:pt x="5406" y="2454"/>
                  </a:cubicBezTo>
                  <a:cubicBezTo>
                    <a:pt x="5406" y="2465"/>
                    <a:pt x="5406" y="2465"/>
                    <a:pt x="5418" y="2465"/>
                  </a:cubicBezTo>
                  <a:cubicBezTo>
                    <a:pt x="5430" y="2477"/>
                    <a:pt x="5454" y="2477"/>
                    <a:pt x="5477" y="2489"/>
                  </a:cubicBezTo>
                  <a:lnTo>
                    <a:pt x="5489" y="2489"/>
                  </a:lnTo>
                  <a:cubicBezTo>
                    <a:pt x="5489" y="2501"/>
                    <a:pt x="5501" y="2501"/>
                    <a:pt x="5513" y="2501"/>
                  </a:cubicBezTo>
                  <a:cubicBezTo>
                    <a:pt x="5525" y="2513"/>
                    <a:pt x="5537" y="2513"/>
                    <a:pt x="5549" y="2525"/>
                  </a:cubicBezTo>
                  <a:lnTo>
                    <a:pt x="5573" y="2525"/>
                  </a:lnTo>
                  <a:cubicBezTo>
                    <a:pt x="5596" y="2537"/>
                    <a:pt x="5620" y="2549"/>
                    <a:pt x="5644" y="2561"/>
                  </a:cubicBezTo>
                  <a:cubicBezTo>
                    <a:pt x="5656" y="2561"/>
                    <a:pt x="5656" y="2561"/>
                    <a:pt x="5668" y="2573"/>
                  </a:cubicBezTo>
                  <a:cubicBezTo>
                    <a:pt x="5668" y="2561"/>
                    <a:pt x="5668" y="2561"/>
                    <a:pt x="5668" y="2561"/>
                  </a:cubicBezTo>
                  <a:cubicBezTo>
                    <a:pt x="5668" y="2573"/>
                    <a:pt x="5680" y="2573"/>
                    <a:pt x="5692" y="2573"/>
                  </a:cubicBezTo>
                  <a:cubicBezTo>
                    <a:pt x="5692" y="2585"/>
                    <a:pt x="5704" y="2585"/>
                    <a:pt x="5716" y="2585"/>
                  </a:cubicBezTo>
                  <a:cubicBezTo>
                    <a:pt x="5716" y="2585"/>
                    <a:pt x="5727" y="2585"/>
                    <a:pt x="5727" y="2596"/>
                  </a:cubicBezTo>
                  <a:cubicBezTo>
                    <a:pt x="5727" y="2596"/>
                    <a:pt x="5727" y="2585"/>
                    <a:pt x="5727" y="2585"/>
                  </a:cubicBezTo>
                  <a:cubicBezTo>
                    <a:pt x="5727" y="2596"/>
                    <a:pt x="5739" y="2596"/>
                    <a:pt x="5751" y="2596"/>
                  </a:cubicBezTo>
                  <a:cubicBezTo>
                    <a:pt x="5775" y="2608"/>
                    <a:pt x="5799" y="2620"/>
                    <a:pt x="5823" y="2632"/>
                  </a:cubicBezTo>
                  <a:cubicBezTo>
                    <a:pt x="5882" y="2656"/>
                    <a:pt x="5930" y="2680"/>
                    <a:pt x="5989" y="2704"/>
                  </a:cubicBezTo>
                  <a:cubicBezTo>
                    <a:pt x="6049" y="2739"/>
                    <a:pt x="6120" y="2763"/>
                    <a:pt x="6180" y="2787"/>
                  </a:cubicBezTo>
                  <a:cubicBezTo>
                    <a:pt x="6347" y="2870"/>
                    <a:pt x="6525" y="2942"/>
                    <a:pt x="6692" y="3013"/>
                  </a:cubicBezTo>
                  <a:cubicBezTo>
                    <a:pt x="7013" y="3156"/>
                    <a:pt x="7335" y="3299"/>
                    <a:pt x="7656" y="3442"/>
                  </a:cubicBezTo>
                  <a:cubicBezTo>
                    <a:pt x="7763" y="3489"/>
                    <a:pt x="7882" y="3537"/>
                    <a:pt x="7990" y="3585"/>
                  </a:cubicBezTo>
                  <a:cubicBezTo>
                    <a:pt x="8061" y="3620"/>
                    <a:pt x="8132" y="3644"/>
                    <a:pt x="8216" y="3680"/>
                  </a:cubicBezTo>
                  <a:cubicBezTo>
                    <a:pt x="8252" y="3704"/>
                    <a:pt x="8299" y="3716"/>
                    <a:pt x="8347" y="3739"/>
                  </a:cubicBezTo>
                  <a:cubicBezTo>
                    <a:pt x="8609" y="3847"/>
                    <a:pt x="8883" y="3954"/>
                    <a:pt x="9145" y="4049"/>
                  </a:cubicBezTo>
                  <a:cubicBezTo>
                    <a:pt x="9311" y="4120"/>
                    <a:pt x="9466" y="4192"/>
                    <a:pt x="9621" y="4251"/>
                  </a:cubicBezTo>
                  <a:cubicBezTo>
                    <a:pt x="9692" y="4287"/>
                    <a:pt x="9764" y="4311"/>
                    <a:pt x="9823" y="4347"/>
                  </a:cubicBezTo>
                  <a:cubicBezTo>
                    <a:pt x="9918" y="4394"/>
                    <a:pt x="10014" y="4430"/>
                    <a:pt x="10121" y="4478"/>
                  </a:cubicBezTo>
                  <a:cubicBezTo>
                    <a:pt x="10168" y="4501"/>
                    <a:pt x="10216" y="4525"/>
                    <a:pt x="10264" y="4549"/>
                  </a:cubicBezTo>
                  <a:cubicBezTo>
                    <a:pt x="10371" y="4597"/>
                    <a:pt x="10478" y="4656"/>
                    <a:pt x="10585" y="4704"/>
                  </a:cubicBezTo>
                  <a:cubicBezTo>
                    <a:pt x="10728" y="4775"/>
                    <a:pt x="10859" y="4835"/>
                    <a:pt x="10990" y="4906"/>
                  </a:cubicBezTo>
                  <a:cubicBezTo>
                    <a:pt x="11133" y="4978"/>
                    <a:pt x="11264" y="5049"/>
                    <a:pt x="11395" y="5109"/>
                  </a:cubicBezTo>
                  <a:cubicBezTo>
                    <a:pt x="11573" y="5192"/>
                    <a:pt x="11752" y="5287"/>
                    <a:pt x="11931" y="5371"/>
                  </a:cubicBezTo>
                  <a:cubicBezTo>
                    <a:pt x="11942" y="5371"/>
                    <a:pt x="11954" y="5383"/>
                    <a:pt x="11978" y="5383"/>
                  </a:cubicBezTo>
                  <a:cubicBezTo>
                    <a:pt x="12026" y="5406"/>
                    <a:pt x="12062" y="5430"/>
                    <a:pt x="12109" y="5442"/>
                  </a:cubicBezTo>
                  <a:cubicBezTo>
                    <a:pt x="12228" y="5490"/>
                    <a:pt x="12335" y="5537"/>
                    <a:pt x="12454" y="5585"/>
                  </a:cubicBezTo>
                  <a:cubicBezTo>
                    <a:pt x="12585" y="5644"/>
                    <a:pt x="12704" y="5704"/>
                    <a:pt x="12835" y="5752"/>
                  </a:cubicBezTo>
                  <a:cubicBezTo>
                    <a:pt x="13359" y="5966"/>
                    <a:pt x="13895" y="6192"/>
                    <a:pt x="14419" y="6406"/>
                  </a:cubicBezTo>
                  <a:cubicBezTo>
                    <a:pt x="14443" y="6418"/>
                    <a:pt x="14455" y="6418"/>
                    <a:pt x="14479" y="6418"/>
                  </a:cubicBezTo>
                  <a:cubicBezTo>
                    <a:pt x="14490" y="6406"/>
                    <a:pt x="14502" y="6395"/>
                    <a:pt x="14514" y="6383"/>
                  </a:cubicBezTo>
                  <a:cubicBezTo>
                    <a:pt x="14526" y="6359"/>
                    <a:pt x="14526" y="6347"/>
                    <a:pt x="14526" y="6323"/>
                  </a:cubicBezTo>
                  <a:cubicBezTo>
                    <a:pt x="14514" y="6311"/>
                    <a:pt x="14514" y="6287"/>
                    <a:pt x="14490" y="6287"/>
                  </a:cubicBezTo>
                  <a:cubicBezTo>
                    <a:pt x="14490" y="6287"/>
                    <a:pt x="14490" y="6275"/>
                    <a:pt x="14490" y="6275"/>
                  </a:cubicBezTo>
                  <a:cubicBezTo>
                    <a:pt x="14109" y="6121"/>
                    <a:pt x="13728" y="5966"/>
                    <a:pt x="13347" y="5811"/>
                  </a:cubicBezTo>
                  <a:cubicBezTo>
                    <a:pt x="13157" y="5728"/>
                    <a:pt x="12966" y="5644"/>
                    <a:pt x="12776" y="5573"/>
                  </a:cubicBezTo>
                  <a:cubicBezTo>
                    <a:pt x="12645" y="5513"/>
                    <a:pt x="12514" y="5454"/>
                    <a:pt x="12383" y="5406"/>
                  </a:cubicBezTo>
                  <a:cubicBezTo>
                    <a:pt x="12276" y="5359"/>
                    <a:pt x="12169" y="5311"/>
                    <a:pt x="12062" y="5263"/>
                  </a:cubicBezTo>
                  <a:cubicBezTo>
                    <a:pt x="12026" y="5252"/>
                    <a:pt x="11990" y="5240"/>
                    <a:pt x="11954" y="5216"/>
                  </a:cubicBezTo>
                  <a:cubicBezTo>
                    <a:pt x="11764" y="5121"/>
                    <a:pt x="11573" y="5037"/>
                    <a:pt x="11395" y="4954"/>
                  </a:cubicBezTo>
                  <a:cubicBezTo>
                    <a:pt x="11347" y="4930"/>
                    <a:pt x="11300" y="4894"/>
                    <a:pt x="11252" y="4871"/>
                  </a:cubicBezTo>
                  <a:cubicBezTo>
                    <a:pt x="11133" y="4823"/>
                    <a:pt x="11026" y="4763"/>
                    <a:pt x="10919" y="4704"/>
                  </a:cubicBezTo>
                  <a:cubicBezTo>
                    <a:pt x="10871" y="4680"/>
                    <a:pt x="10823" y="4656"/>
                    <a:pt x="10764" y="4632"/>
                  </a:cubicBezTo>
                  <a:cubicBezTo>
                    <a:pt x="10680" y="4597"/>
                    <a:pt x="10597" y="4549"/>
                    <a:pt x="10514" y="4513"/>
                  </a:cubicBezTo>
                  <a:cubicBezTo>
                    <a:pt x="10371" y="4442"/>
                    <a:pt x="10228" y="4370"/>
                    <a:pt x="10085" y="4311"/>
                  </a:cubicBezTo>
                  <a:cubicBezTo>
                    <a:pt x="9930" y="4240"/>
                    <a:pt x="9776" y="4168"/>
                    <a:pt x="9621" y="4097"/>
                  </a:cubicBezTo>
                  <a:cubicBezTo>
                    <a:pt x="9466" y="4025"/>
                    <a:pt x="9299" y="3954"/>
                    <a:pt x="9145" y="3894"/>
                  </a:cubicBezTo>
                  <a:cubicBezTo>
                    <a:pt x="8978" y="3835"/>
                    <a:pt x="8823" y="3763"/>
                    <a:pt x="8668" y="3704"/>
                  </a:cubicBezTo>
                  <a:cubicBezTo>
                    <a:pt x="8537" y="3656"/>
                    <a:pt x="8418" y="3608"/>
                    <a:pt x="8287" y="3561"/>
                  </a:cubicBezTo>
                  <a:cubicBezTo>
                    <a:pt x="8132" y="3489"/>
                    <a:pt x="7978" y="3418"/>
                    <a:pt x="7811" y="3347"/>
                  </a:cubicBezTo>
                  <a:cubicBezTo>
                    <a:pt x="7740" y="3323"/>
                    <a:pt x="7668" y="3287"/>
                    <a:pt x="7597" y="3251"/>
                  </a:cubicBezTo>
                  <a:cubicBezTo>
                    <a:pt x="7513" y="3216"/>
                    <a:pt x="7430" y="3180"/>
                    <a:pt x="7347" y="3144"/>
                  </a:cubicBezTo>
                  <a:cubicBezTo>
                    <a:pt x="7049" y="3013"/>
                    <a:pt x="6751" y="2882"/>
                    <a:pt x="6454" y="2751"/>
                  </a:cubicBezTo>
                  <a:cubicBezTo>
                    <a:pt x="6275" y="2668"/>
                    <a:pt x="6108" y="2596"/>
                    <a:pt x="5930" y="2513"/>
                  </a:cubicBezTo>
                  <a:cubicBezTo>
                    <a:pt x="5823" y="2465"/>
                    <a:pt x="5716" y="2418"/>
                    <a:pt x="5608" y="2382"/>
                  </a:cubicBezTo>
                  <a:cubicBezTo>
                    <a:pt x="5596" y="2382"/>
                    <a:pt x="5596" y="2370"/>
                    <a:pt x="5596" y="2370"/>
                  </a:cubicBezTo>
                  <a:lnTo>
                    <a:pt x="5585" y="2370"/>
                  </a:lnTo>
                  <a:cubicBezTo>
                    <a:pt x="5573" y="2370"/>
                    <a:pt x="5573" y="2358"/>
                    <a:pt x="5561" y="2358"/>
                  </a:cubicBezTo>
                  <a:cubicBezTo>
                    <a:pt x="5561" y="2358"/>
                    <a:pt x="5549" y="2358"/>
                    <a:pt x="5537" y="2346"/>
                  </a:cubicBezTo>
                  <a:lnTo>
                    <a:pt x="5525" y="2346"/>
                  </a:lnTo>
                  <a:cubicBezTo>
                    <a:pt x="5501" y="2335"/>
                    <a:pt x="5477" y="2323"/>
                    <a:pt x="5454" y="2311"/>
                  </a:cubicBezTo>
                  <a:cubicBezTo>
                    <a:pt x="5382" y="2287"/>
                    <a:pt x="5311" y="2263"/>
                    <a:pt x="5251" y="2239"/>
                  </a:cubicBezTo>
                  <a:cubicBezTo>
                    <a:pt x="5168" y="2204"/>
                    <a:pt x="5096" y="2180"/>
                    <a:pt x="5013" y="2144"/>
                  </a:cubicBezTo>
                  <a:cubicBezTo>
                    <a:pt x="4858" y="2084"/>
                    <a:pt x="4692" y="2037"/>
                    <a:pt x="4537" y="1977"/>
                  </a:cubicBezTo>
                  <a:cubicBezTo>
                    <a:pt x="4465" y="1942"/>
                    <a:pt x="4394" y="1918"/>
                    <a:pt x="4322" y="1894"/>
                  </a:cubicBezTo>
                  <a:cubicBezTo>
                    <a:pt x="4180" y="1823"/>
                    <a:pt x="4025" y="1763"/>
                    <a:pt x="3870" y="1692"/>
                  </a:cubicBezTo>
                  <a:cubicBezTo>
                    <a:pt x="3715" y="1620"/>
                    <a:pt x="3549" y="1549"/>
                    <a:pt x="3394" y="1477"/>
                  </a:cubicBezTo>
                  <a:cubicBezTo>
                    <a:pt x="3084" y="1346"/>
                    <a:pt x="2787" y="1215"/>
                    <a:pt x="2489" y="1072"/>
                  </a:cubicBezTo>
                  <a:cubicBezTo>
                    <a:pt x="2215" y="930"/>
                    <a:pt x="1941" y="799"/>
                    <a:pt x="1655" y="680"/>
                  </a:cubicBezTo>
                  <a:cubicBezTo>
                    <a:pt x="1513" y="620"/>
                    <a:pt x="1370" y="561"/>
                    <a:pt x="1227" y="501"/>
                  </a:cubicBezTo>
                  <a:cubicBezTo>
                    <a:pt x="1072" y="441"/>
                    <a:pt x="929" y="382"/>
                    <a:pt x="774" y="322"/>
                  </a:cubicBezTo>
                  <a:cubicBezTo>
                    <a:pt x="774" y="322"/>
                    <a:pt x="774" y="322"/>
                    <a:pt x="774" y="334"/>
                  </a:cubicBezTo>
                  <a:cubicBezTo>
                    <a:pt x="679" y="287"/>
                    <a:pt x="572" y="239"/>
                    <a:pt x="465" y="191"/>
                  </a:cubicBezTo>
                  <a:cubicBezTo>
                    <a:pt x="417" y="168"/>
                    <a:pt x="370" y="144"/>
                    <a:pt x="310" y="120"/>
                  </a:cubicBezTo>
                  <a:cubicBezTo>
                    <a:pt x="274" y="96"/>
                    <a:pt x="227" y="72"/>
                    <a:pt x="179" y="49"/>
                  </a:cubicBezTo>
                  <a:cubicBezTo>
                    <a:pt x="179" y="49"/>
                    <a:pt x="179" y="49"/>
                    <a:pt x="179" y="37"/>
                  </a:cubicBezTo>
                  <a:cubicBezTo>
                    <a:pt x="167" y="25"/>
                    <a:pt x="143" y="13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4"/>
            <p:cNvSpPr/>
            <p:nvPr/>
          </p:nvSpPr>
          <p:spPr>
            <a:xfrm>
              <a:off x="1975525" y="4032175"/>
              <a:ext cx="43200" cy="153125"/>
            </a:xfrm>
            <a:custGeom>
              <a:avLst/>
              <a:gdLst/>
              <a:ahLst/>
              <a:cxnLst/>
              <a:rect l="l" t="t" r="r" b="b"/>
              <a:pathLst>
                <a:path w="1728" h="6125" extrusionOk="0">
                  <a:moveTo>
                    <a:pt x="48" y="0"/>
                  </a:moveTo>
                  <a:cubicBezTo>
                    <a:pt x="13" y="12"/>
                    <a:pt x="1" y="48"/>
                    <a:pt x="1" y="84"/>
                  </a:cubicBezTo>
                  <a:cubicBezTo>
                    <a:pt x="72" y="441"/>
                    <a:pt x="156" y="810"/>
                    <a:pt x="227" y="1167"/>
                  </a:cubicBezTo>
                  <a:cubicBezTo>
                    <a:pt x="239" y="1191"/>
                    <a:pt x="239" y="1227"/>
                    <a:pt x="251" y="1262"/>
                  </a:cubicBezTo>
                  <a:cubicBezTo>
                    <a:pt x="275" y="1346"/>
                    <a:pt x="287" y="1441"/>
                    <a:pt x="310" y="1536"/>
                  </a:cubicBezTo>
                  <a:cubicBezTo>
                    <a:pt x="346" y="1703"/>
                    <a:pt x="382" y="1858"/>
                    <a:pt x="429" y="2013"/>
                  </a:cubicBezTo>
                  <a:cubicBezTo>
                    <a:pt x="429" y="2024"/>
                    <a:pt x="429" y="2048"/>
                    <a:pt x="441" y="2060"/>
                  </a:cubicBezTo>
                  <a:cubicBezTo>
                    <a:pt x="453" y="2108"/>
                    <a:pt x="465" y="2155"/>
                    <a:pt x="477" y="2203"/>
                  </a:cubicBezTo>
                  <a:cubicBezTo>
                    <a:pt x="501" y="2286"/>
                    <a:pt x="525" y="2382"/>
                    <a:pt x="548" y="2477"/>
                  </a:cubicBezTo>
                  <a:cubicBezTo>
                    <a:pt x="584" y="2596"/>
                    <a:pt x="632" y="2727"/>
                    <a:pt x="668" y="2846"/>
                  </a:cubicBezTo>
                  <a:cubicBezTo>
                    <a:pt x="691" y="2929"/>
                    <a:pt x="715" y="3025"/>
                    <a:pt x="751" y="3120"/>
                  </a:cubicBezTo>
                  <a:cubicBezTo>
                    <a:pt x="763" y="3167"/>
                    <a:pt x="775" y="3227"/>
                    <a:pt x="799" y="3287"/>
                  </a:cubicBezTo>
                  <a:cubicBezTo>
                    <a:pt x="834" y="3453"/>
                    <a:pt x="882" y="3608"/>
                    <a:pt x="918" y="3763"/>
                  </a:cubicBezTo>
                  <a:cubicBezTo>
                    <a:pt x="989" y="4049"/>
                    <a:pt x="1084" y="4334"/>
                    <a:pt x="1180" y="4608"/>
                  </a:cubicBezTo>
                  <a:cubicBezTo>
                    <a:pt x="1275" y="4882"/>
                    <a:pt x="1346" y="5168"/>
                    <a:pt x="1430" y="5453"/>
                  </a:cubicBezTo>
                  <a:cubicBezTo>
                    <a:pt x="1453" y="5549"/>
                    <a:pt x="1477" y="5656"/>
                    <a:pt x="1513" y="5763"/>
                  </a:cubicBezTo>
                  <a:cubicBezTo>
                    <a:pt x="1525" y="5811"/>
                    <a:pt x="1537" y="5858"/>
                    <a:pt x="1549" y="5906"/>
                  </a:cubicBezTo>
                  <a:cubicBezTo>
                    <a:pt x="1549" y="5930"/>
                    <a:pt x="1561" y="5954"/>
                    <a:pt x="1561" y="5977"/>
                  </a:cubicBezTo>
                  <a:cubicBezTo>
                    <a:pt x="1572" y="5989"/>
                    <a:pt x="1572" y="6001"/>
                    <a:pt x="1572" y="6013"/>
                  </a:cubicBezTo>
                  <a:cubicBezTo>
                    <a:pt x="1572" y="6025"/>
                    <a:pt x="1584" y="6037"/>
                    <a:pt x="1584" y="6049"/>
                  </a:cubicBezTo>
                  <a:cubicBezTo>
                    <a:pt x="1584" y="6049"/>
                    <a:pt x="1584" y="6061"/>
                    <a:pt x="1584" y="6061"/>
                  </a:cubicBezTo>
                  <a:cubicBezTo>
                    <a:pt x="1584" y="6073"/>
                    <a:pt x="1584" y="6085"/>
                    <a:pt x="1596" y="6085"/>
                  </a:cubicBezTo>
                  <a:cubicBezTo>
                    <a:pt x="1605" y="6111"/>
                    <a:pt x="1627" y="6125"/>
                    <a:pt x="1648" y="6125"/>
                  </a:cubicBezTo>
                  <a:cubicBezTo>
                    <a:pt x="1655" y="6125"/>
                    <a:pt x="1662" y="6123"/>
                    <a:pt x="1668" y="6120"/>
                  </a:cubicBezTo>
                  <a:cubicBezTo>
                    <a:pt x="1703" y="6120"/>
                    <a:pt x="1727" y="6085"/>
                    <a:pt x="1727" y="6061"/>
                  </a:cubicBezTo>
                  <a:cubicBezTo>
                    <a:pt x="1727" y="6025"/>
                    <a:pt x="1715" y="6001"/>
                    <a:pt x="1715" y="5977"/>
                  </a:cubicBezTo>
                  <a:cubicBezTo>
                    <a:pt x="1703" y="5954"/>
                    <a:pt x="1703" y="5942"/>
                    <a:pt x="1691" y="5918"/>
                  </a:cubicBezTo>
                  <a:cubicBezTo>
                    <a:pt x="1691" y="5882"/>
                    <a:pt x="1680" y="5846"/>
                    <a:pt x="1668" y="5811"/>
                  </a:cubicBezTo>
                  <a:cubicBezTo>
                    <a:pt x="1656" y="5739"/>
                    <a:pt x="1632" y="5668"/>
                    <a:pt x="1620" y="5608"/>
                  </a:cubicBezTo>
                  <a:cubicBezTo>
                    <a:pt x="1572" y="5453"/>
                    <a:pt x="1537" y="5299"/>
                    <a:pt x="1489" y="5156"/>
                  </a:cubicBezTo>
                  <a:cubicBezTo>
                    <a:pt x="1453" y="5025"/>
                    <a:pt x="1418" y="4882"/>
                    <a:pt x="1370" y="4751"/>
                  </a:cubicBezTo>
                  <a:cubicBezTo>
                    <a:pt x="1322" y="4608"/>
                    <a:pt x="1275" y="4477"/>
                    <a:pt x="1239" y="4334"/>
                  </a:cubicBezTo>
                  <a:cubicBezTo>
                    <a:pt x="1203" y="4251"/>
                    <a:pt x="1180" y="4180"/>
                    <a:pt x="1156" y="4096"/>
                  </a:cubicBezTo>
                  <a:cubicBezTo>
                    <a:pt x="1132" y="4013"/>
                    <a:pt x="1108" y="3929"/>
                    <a:pt x="1084" y="3846"/>
                  </a:cubicBezTo>
                  <a:cubicBezTo>
                    <a:pt x="1060" y="3787"/>
                    <a:pt x="1049" y="3727"/>
                    <a:pt x="1037" y="3668"/>
                  </a:cubicBezTo>
                  <a:cubicBezTo>
                    <a:pt x="1013" y="3596"/>
                    <a:pt x="1001" y="3537"/>
                    <a:pt x="977" y="3465"/>
                  </a:cubicBezTo>
                  <a:cubicBezTo>
                    <a:pt x="941" y="3322"/>
                    <a:pt x="906" y="3179"/>
                    <a:pt x="858" y="3037"/>
                  </a:cubicBezTo>
                  <a:cubicBezTo>
                    <a:pt x="810" y="2870"/>
                    <a:pt x="763" y="2715"/>
                    <a:pt x="715" y="2548"/>
                  </a:cubicBezTo>
                  <a:cubicBezTo>
                    <a:pt x="668" y="2405"/>
                    <a:pt x="632" y="2251"/>
                    <a:pt x="584" y="2108"/>
                  </a:cubicBezTo>
                  <a:cubicBezTo>
                    <a:pt x="572" y="2060"/>
                    <a:pt x="560" y="2013"/>
                    <a:pt x="548" y="1965"/>
                  </a:cubicBezTo>
                  <a:cubicBezTo>
                    <a:pt x="537" y="1905"/>
                    <a:pt x="513" y="1834"/>
                    <a:pt x="501" y="1763"/>
                  </a:cubicBezTo>
                  <a:cubicBezTo>
                    <a:pt x="453" y="1572"/>
                    <a:pt x="418" y="1382"/>
                    <a:pt x="370" y="1191"/>
                  </a:cubicBezTo>
                  <a:cubicBezTo>
                    <a:pt x="346" y="1084"/>
                    <a:pt x="322" y="977"/>
                    <a:pt x="298" y="870"/>
                  </a:cubicBezTo>
                  <a:cubicBezTo>
                    <a:pt x="275" y="727"/>
                    <a:pt x="239" y="572"/>
                    <a:pt x="203" y="429"/>
                  </a:cubicBezTo>
                  <a:cubicBezTo>
                    <a:pt x="179" y="298"/>
                    <a:pt x="156" y="179"/>
                    <a:pt x="132" y="48"/>
                  </a:cubicBezTo>
                  <a:cubicBezTo>
                    <a:pt x="132" y="36"/>
                    <a:pt x="120" y="24"/>
                    <a:pt x="108" y="12"/>
                  </a:cubicBezTo>
                  <a:cubicBezTo>
                    <a:pt x="96" y="0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4"/>
            <p:cNvSpPr/>
            <p:nvPr/>
          </p:nvSpPr>
          <p:spPr>
            <a:xfrm>
              <a:off x="1912725" y="3905450"/>
              <a:ext cx="67000" cy="121700"/>
            </a:xfrm>
            <a:custGeom>
              <a:avLst/>
              <a:gdLst/>
              <a:ahLst/>
              <a:cxnLst/>
              <a:rect l="l" t="t" r="r" b="b"/>
              <a:pathLst>
                <a:path w="2680" h="4868" extrusionOk="0">
                  <a:moveTo>
                    <a:pt x="78" y="0"/>
                  </a:moveTo>
                  <a:cubicBezTo>
                    <a:pt x="69" y="0"/>
                    <a:pt x="60" y="3"/>
                    <a:pt x="48" y="9"/>
                  </a:cubicBezTo>
                  <a:cubicBezTo>
                    <a:pt x="24" y="21"/>
                    <a:pt x="1" y="69"/>
                    <a:pt x="24" y="105"/>
                  </a:cubicBezTo>
                  <a:cubicBezTo>
                    <a:pt x="191" y="402"/>
                    <a:pt x="370" y="688"/>
                    <a:pt x="548" y="974"/>
                  </a:cubicBezTo>
                  <a:cubicBezTo>
                    <a:pt x="703" y="1248"/>
                    <a:pt x="870" y="1509"/>
                    <a:pt x="1036" y="1783"/>
                  </a:cubicBezTo>
                  <a:cubicBezTo>
                    <a:pt x="1120" y="1938"/>
                    <a:pt x="1203" y="2081"/>
                    <a:pt x="1298" y="2236"/>
                  </a:cubicBezTo>
                  <a:cubicBezTo>
                    <a:pt x="1334" y="2295"/>
                    <a:pt x="1370" y="2367"/>
                    <a:pt x="1406" y="2438"/>
                  </a:cubicBezTo>
                  <a:cubicBezTo>
                    <a:pt x="1441" y="2498"/>
                    <a:pt x="1477" y="2557"/>
                    <a:pt x="1513" y="2617"/>
                  </a:cubicBezTo>
                  <a:cubicBezTo>
                    <a:pt x="1548" y="2700"/>
                    <a:pt x="1596" y="2783"/>
                    <a:pt x="1644" y="2867"/>
                  </a:cubicBezTo>
                  <a:cubicBezTo>
                    <a:pt x="1679" y="2926"/>
                    <a:pt x="1703" y="2998"/>
                    <a:pt x="1739" y="3057"/>
                  </a:cubicBezTo>
                  <a:cubicBezTo>
                    <a:pt x="1810" y="3188"/>
                    <a:pt x="1870" y="3331"/>
                    <a:pt x="1929" y="3462"/>
                  </a:cubicBezTo>
                  <a:cubicBezTo>
                    <a:pt x="1989" y="3593"/>
                    <a:pt x="2048" y="3724"/>
                    <a:pt x="2108" y="3867"/>
                  </a:cubicBezTo>
                  <a:cubicBezTo>
                    <a:pt x="2179" y="3998"/>
                    <a:pt x="2239" y="4141"/>
                    <a:pt x="2298" y="4272"/>
                  </a:cubicBezTo>
                  <a:cubicBezTo>
                    <a:pt x="2334" y="4367"/>
                    <a:pt x="2382" y="4450"/>
                    <a:pt x="2418" y="4546"/>
                  </a:cubicBezTo>
                  <a:cubicBezTo>
                    <a:pt x="2453" y="4641"/>
                    <a:pt x="2489" y="4736"/>
                    <a:pt x="2537" y="4831"/>
                  </a:cubicBezTo>
                  <a:cubicBezTo>
                    <a:pt x="2544" y="4854"/>
                    <a:pt x="2567" y="4867"/>
                    <a:pt x="2592" y="4867"/>
                  </a:cubicBezTo>
                  <a:cubicBezTo>
                    <a:pt x="2605" y="4867"/>
                    <a:pt x="2619" y="4864"/>
                    <a:pt x="2632" y="4855"/>
                  </a:cubicBezTo>
                  <a:cubicBezTo>
                    <a:pt x="2668" y="4843"/>
                    <a:pt x="2679" y="4807"/>
                    <a:pt x="2656" y="4772"/>
                  </a:cubicBezTo>
                  <a:cubicBezTo>
                    <a:pt x="2596" y="4629"/>
                    <a:pt x="2537" y="4486"/>
                    <a:pt x="2477" y="4343"/>
                  </a:cubicBezTo>
                  <a:cubicBezTo>
                    <a:pt x="2418" y="4200"/>
                    <a:pt x="2358" y="4069"/>
                    <a:pt x="2298" y="3938"/>
                  </a:cubicBezTo>
                  <a:cubicBezTo>
                    <a:pt x="2239" y="3795"/>
                    <a:pt x="2179" y="3664"/>
                    <a:pt x="2108" y="3522"/>
                  </a:cubicBezTo>
                  <a:cubicBezTo>
                    <a:pt x="2048" y="3379"/>
                    <a:pt x="1977" y="3236"/>
                    <a:pt x="1906" y="3081"/>
                  </a:cubicBezTo>
                  <a:cubicBezTo>
                    <a:pt x="1846" y="2950"/>
                    <a:pt x="1775" y="2819"/>
                    <a:pt x="1715" y="2688"/>
                  </a:cubicBezTo>
                  <a:cubicBezTo>
                    <a:pt x="1679" y="2641"/>
                    <a:pt x="1656" y="2581"/>
                    <a:pt x="1620" y="2521"/>
                  </a:cubicBezTo>
                  <a:cubicBezTo>
                    <a:pt x="1572" y="2438"/>
                    <a:pt x="1525" y="2343"/>
                    <a:pt x="1465" y="2260"/>
                  </a:cubicBezTo>
                  <a:cubicBezTo>
                    <a:pt x="1406" y="2140"/>
                    <a:pt x="1334" y="2010"/>
                    <a:pt x="1263" y="1890"/>
                  </a:cubicBezTo>
                  <a:cubicBezTo>
                    <a:pt x="1191" y="1783"/>
                    <a:pt x="1132" y="1664"/>
                    <a:pt x="1060" y="1557"/>
                  </a:cubicBezTo>
                  <a:cubicBezTo>
                    <a:pt x="894" y="1295"/>
                    <a:pt x="739" y="1021"/>
                    <a:pt x="572" y="759"/>
                  </a:cubicBezTo>
                  <a:cubicBezTo>
                    <a:pt x="429" y="521"/>
                    <a:pt x="286" y="283"/>
                    <a:pt x="143" y="45"/>
                  </a:cubicBezTo>
                  <a:cubicBezTo>
                    <a:pt x="143" y="33"/>
                    <a:pt x="132" y="21"/>
                    <a:pt x="120" y="9"/>
                  </a:cubicBezTo>
                  <a:lnTo>
                    <a:pt x="108" y="9"/>
                  </a:lnTo>
                  <a:cubicBezTo>
                    <a:pt x="96" y="3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4"/>
            <p:cNvSpPr/>
            <p:nvPr/>
          </p:nvSpPr>
          <p:spPr>
            <a:xfrm>
              <a:off x="1728175" y="3824900"/>
              <a:ext cx="185175" cy="77300"/>
            </a:xfrm>
            <a:custGeom>
              <a:avLst/>
              <a:gdLst/>
              <a:ahLst/>
              <a:cxnLst/>
              <a:rect l="l" t="t" r="r" b="b"/>
              <a:pathLst>
                <a:path w="7407" h="3092" extrusionOk="0">
                  <a:moveTo>
                    <a:pt x="81" y="0"/>
                  </a:moveTo>
                  <a:cubicBezTo>
                    <a:pt x="52" y="0"/>
                    <a:pt x="22" y="16"/>
                    <a:pt x="13" y="52"/>
                  </a:cubicBezTo>
                  <a:cubicBezTo>
                    <a:pt x="1" y="88"/>
                    <a:pt x="25" y="124"/>
                    <a:pt x="60" y="136"/>
                  </a:cubicBezTo>
                  <a:cubicBezTo>
                    <a:pt x="179" y="171"/>
                    <a:pt x="298" y="207"/>
                    <a:pt x="406" y="243"/>
                  </a:cubicBezTo>
                  <a:cubicBezTo>
                    <a:pt x="513" y="279"/>
                    <a:pt x="620" y="314"/>
                    <a:pt x="727" y="350"/>
                  </a:cubicBezTo>
                  <a:cubicBezTo>
                    <a:pt x="834" y="374"/>
                    <a:pt x="941" y="410"/>
                    <a:pt x="1048" y="445"/>
                  </a:cubicBezTo>
                  <a:cubicBezTo>
                    <a:pt x="1084" y="457"/>
                    <a:pt x="1120" y="469"/>
                    <a:pt x="1156" y="481"/>
                  </a:cubicBezTo>
                  <a:cubicBezTo>
                    <a:pt x="1358" y="552"/>
                    <a:pt x="1560" y="624"/>
                    <a:pt x="1763" y="695"/>
                  </a:cubicBezTo>
                  <a:cubicBezTo>
                    <a:pt x="1834" y="719"/>
                    <a:pt x="1906" y="755"/>
                    <a:pt x="1965" y="779"/>
                  </a:cubicBezTo>
                  <a:cubicBezTo>
                    <a:pt x="2025" y="791"/>
                    <a:pt x="2084" y="814"/>
                    <a:pt x="2132" y="838"/>
                  </a:cubicBezTo>
                  <a:cubicBezTo>
                    <a:pt x="2251" y="886"/>
                    <a:pt x="2358" y="933"/>
                    <a:pt x="2477" y="969"/>
                  </a:cubicBezTo>
                  <a:cubicBezTo>
                    <a:pt x="2525" y="993"/>
                    <a:pt x="2572" y="1017"/>
                    <a:pt x="2620" y="1029"/>
                  </a:cubicBezTo>
                  <a:cubicBezTo>
                    <a:pt x="2787" y="1100"/>
                    <a:pt x="2942" y="1172"/>
                    <a:pt x="3096" y="1231"/>
                  </a:cubicBezTo>
                  <a:cubicBezTo>
                    <a:pt x="3263" y="1302"/>
                    <a:pt x="3418" y="1374"/>
                    <a:pt x="3573" y="1445"/>
                  </a:cubicBezTo>
                  <a:cubicBezTo>
                    <a:pt x="3739" y="1517"/>
                    <a:pt x="3894" y="1588"/>
                    <a:pt x="4061" y="1660"/>
                  </a:cubicBezTo>
                  <a:cubicBezTo>
                    <a:pt x="4204" y="1719"/>
                    <a:pt x="4358" y="1791"/>
                    <a:pt x="4501" y="1862"/>
                  </a:cubicBezTo>
                  <a:cubicBezTo>
                    <a:pt x="4680" y="1933"/>
                    <a:pt x="4847" y="2017"/>
                    <a:pt x="5013" y="2100"/>
                  </a:cubicBezTo>
                  <a:cubicBezTo>
                    <a:pt x="5168" y="2172"/>
                    <a:pt x="5323" y="2243"/>
                    <a:pt x="5478" y="2314"/>
                  </a:cubicBezTo>
                  <a:cubicBezTo>
                    <a:pt x="5620" y="2374"/>
                    <a:pt x="5775" y="2445"/>
                    <a:pt x="5930" y="2517"/>
                  </a:cubicBezTo>
                  <a:cubicBezTo>
                    <a:pt x="6085" y="2576"/>
                    <a:pt x="6228" y="2636"/>
                    <a:pt x="6382" y="2707"/>
                  </a:cubicBezTo>
                  <a:cubicBezTo>
                    <a:pt x="6537" y="2767"/>
                    <a:pt x="6692" y="2838"/>
                    <a:pt x="6847" y="2910"/>
                  </a:cubicBezTo>
                  <a:cubicBezTo>
                    <a:pt x="6918" y="2934"/>
                    <a:pt x="6990" y="2969"/>
                    <a:pt x="7073" y="2993"/>
                  </a:cubicBezTo>
                  <a:cubicBezTo>
                    <a:pt x="7156" y="3029"/>
                    <a:pt x="7228" y="3053"/>
                    <a:pt x="7311" y="3088"/>
                  </a:cubicBezTo>
                  <a:cubicBezTo>
                    <a:pt x="7317" y="3091"/>
                    <a:pt x="7324" y="3092"/>
                    <a:pt x="7330" y="3092"/>
                  </a:cubicBezTo>
                  <a:cubicBezTo>
                    <a:pt x="7359" y="3092"/>
                    <a:pt x="7385" y="3070"/>
                    <a:pt x="7394" y="3041"/>
                  </a:cubicBezTo>
                  <a:cubicBezTo>
                    <a:pt x="7406" y="3005"/>
                    <a:pt x="7394" y="2981"/>
                    <a:pt x="7371" y="2957"/>
                  </a:cubicBezTo>
                  <a:lnTo>
                    <a:pt x="7359" y="2957"/>
                  </a:lnTo>
                  <a:cubicBezTo>
                    <a:pt x="7192" y="2898"/>
                    <a:pt x="7025" y="2838"/>
                    <a:pt x="6871" y="2767"/>
                  </a:cubicBezTo>
                  <a:cubicBezTo>
                    <a:pt x="6716" y="2695"/>
                    <a:pt x="6573" y="2636"/>
                    <a:pt x="6418" y="2565"/>
                  </a:cubicBezTo>
                  <a:cubicBezTo>
                    <a:pt x="6097" y="2434"/>
                    <a:pt x="5787" y="2303"/>
                    <a:pt x="5478" y="2160"/>
                  </a:cubicBezTo>
                  <a:cubicBezTo>
                    <a:pt x="5323" y="2088"/>
                    <a:pt x="5168" y="2017"/>
                    <a:pt x="5013" y="1933"/>
                  </a:cubicBezTo>
                  <a:cubicBezTo>
                    <a:pt x="4858" y="1862"/>
                    <a:pt x="4692" y="1791"/>
                    <a:pt x="4537" y="1707"/>
                  </a:cubicBezTo>
                  <a:cubicBezTo>
                    <a:pt x="4466" y="1683"/>
                    <a:pt x="4394" y="1648"/>
                    <a:pt x="4323" y="1612"/>
                  </a:cubicBezTo>
                  <a:cubicBezTo>
                    <a:pt x="4251" y="1588"/>
                    <a:pt x="4168" y="1552"/>
                    <a:pt x="4096" y="1517"/>
                  </a:cubicBezTo>
                  <a:cubicBezTo>
                    <a:pt x="3942" y="1445"/>
                    <a:pt x="3775" y="1374"/>
                    <a:pt x="3620" y="1302"/>
                  </a:cubicBezTo>
                  <a:cubicBezTo>
                    <a:pt x="3454" y="1231"/>
                    <a:pt x="3299" y="1160"/>
                    <a:pt x="3132" y="1088"/>
                  </a:cubicBezTo>
                  <a:cubicBezTo>
                    <a:pt x="2977" y="1029"/>
                    <a:pt x="2811" y="957"/>
                    <a:pt x="2656" y="886"/>
                  </a:cubicBezTo>
                  <a:cubicBezTo>
                    <a:pt x="2596" y="862"/>
                    <a:pt x="2537" y="850"/>
                    <a:pt x="2477" y="826"/>
                  </a:cubicBezTo>
                  <a:cubicBezTo>
                    <a:pt x="2370" y="779"/>
                    <a:pt x="2251" y="731"/>
                    <a:pt x="2144" y="683"/>
                  </a:cubicBezTo>
                  <a:cubicBezTo>
                    <a:pt x="2096" y="671"/>
                    <a:pt x="2049" y="648"/>
                    <a:pt x="2001" y="636"/>
                  </a:cubicBezTo>
                  <a:cubicBezTo>
                    <a:pt x="1930" y="612"/>
                    <a:pt x="1846" y="576"/>
                    <a:pt x="1775" y="552"/>
                  </a:cubicBezTo>
                  <a:cubicBezTo>
                    <a:pt x="1572" y="481"/>
                    <a:pt x="1382" y="410"/>
                    <a:pt x="1191" y="338"/>
                  </a:cubicBezTo>
                  <a:cubicBezTo>
                    <a:pt x="1144" y="326"/>
                    <a:pt x="1108" y="314"/>
                    <a:pt x="1072" y="302"/>
                  </a:cubicBezTo>
                  <a:cubicBezTo>
                    <a:pt x="953" y="267"/>
                    <a:pt x="846" y="231"/>
                    <a:pt x="727" y="195"/>
                  </a:cubicBezTo>
                  <a:cubicBezTo>
                    <a:pt x="632" y="159"/>
                    <a:pt x="536" y="136"/>
                    <a:pt x="441" y="100"/>
                  </a:cubicBezTo>
                  <a:cubicBezTo>
                    <a:pt x="334" y="64"/>
                    <a:pt x="215" y="40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4"/>
            <p:cNvSpPr/>
            <p:nvPr/>
          </p:nvSpPr>
          <p:spPr>
            <a:xfrm>
              <a:off x="2364575" y="4341000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584" y="232"/>
                  </a:moveTo>
                  <a:cubicBezTo>
                    <a:pt x="596" y="232"/>
                    <a:pt x="607" y="232"/>
                    <a:pt x="619" y="244"/>
                  </a:cubicBezTo>
                  <a:lnTo>
                    <a:pt x="643" y="244"/>
                  </a:lnTo>
                  <a:cubicBezTo>
                    <a:pt x="655" y="256"/>
                    <a:pt x="655" y="256"/>
                    <a:pt x="667" y="256"/>
                  </a:cubicBezTo>
                  <a:cubicBezTo>
                    <a:pt x="667" y="268"/>
                    <a:pt x="667" y="268"/>
                    <a:pt x="667" y="268"/>
                  </a:cubicBezTo>
                  <a:cubicBezTo>
                    <a:pt x="679" y="280"/>
                    <a:pt x="679" y="280"/>
                    <a:pt x="679" y="292"/>
                  </a:cubicBezTo>
                  <a:cubicBezTo>
                    <a:pt x="679" y="316"/>
                    <a:pt x="667" y="351"/>
                    <a:pt x="667" y="375"/>
                  </a:cubicBezTo>
                  <a:cubicBezTo>
                    <a:pt x="655" y="399"/>
                    <a:pt x="655" y="423"/>
                    <a:pt x="643" y="447"/>
                  </a:cubicBezTo>
                  <a:cubicBezTo>
                    <a:pt x="631" y="459"/>
                    <a:pt x="631" y="470"/>
                    <a:pt x="619" y="494"/>
                  </a:cubicBezTo>
                  <a:cubicBezTo>
                    <a:pt x="607" y="506"/>
                    <a:pt x="584" y="518"/>
                    <a:pt x="572" y="530"/>
                  </a:cubicBezTo>
                  <a:cubicBezTo>
                    <a:pt x="584" y="518"/>
                    <a:pt x="596" y="506"/>
                    <a:pt x="596" y="494"/>
                  </a:cubicBezTo>
                  <a:cubicBezTo>
                    <a:pt x="607" y="470"/>
                    <a:pt x="619" y="447"/>
                    <a:pt x="607" y="423"/>
                  </a:cubicBezTo>
                  <a:cubicBezTo>
                    <a:pt x="607" y="423"/>
                    <a:pt x="607" y="423"/>
                    <a:pt x="607" y="411"/>
                  </a:cubicBezTo>
                  <a:cubicBezTo>
                    <a:pt x="607" y="399"/>
                    <a:pt x="607" y="375"/>
                    <a:pt x="596" y="351"/>
                  </a:cubicBezTo>
                  <a:cubicBezTo>
                    <a:pt x="596" y="339"/>
                    <a:pt x="584" y="316"/>
                    <a:pt x="572" y="316"/>
                  </a:cubicBezTo>
                  <a:cubicBezTo>
                    <a:pt x="548" y="304"/>
                    <a:pt x="524" y="292"/>
                    <a:pt x="500" y="292"/>
                  </a:cubicBezTo>
                  <a:cubicBezTo>
                    <a:pt x="465" y="292"/>
                    <a:pt x="429" y="292"/>
                    <a:pt x="393" y="316"/>
                  </a:cubicBezTo>
                  <a:cubicBezTo>
                    <a:pt x="393" y="304"/>
                    <a:pt x="393" y="304"/>
                    <a:pt x="393" y="304"/>
                  </a:cubicBezTo>
                  <a:cubicBezTo>
                    <a:pt x="405" y="304"/>
                    <a:pt x="405" y="292"/>
                    <a:pt x="417" y="292"/>
                  </a:cubicBezTo>
                  <a:cubicBezTo>
                    <a:pt x="429" y="280"/>
                    <a:pt x="453" y="268"/>
                    <a:pt x="465" y="256"/>
                  </a:cubicBezTo>
                  <a:cubicBezTo>
                    <a:pt x="500" y="256"/>
                    <a:pt x="536" y="244"/>
                    <a:pt x="584" y="232"/>
                  </a:cubicBezTo>
                  <a:close/>
                  <a:moveTo>
                    <a:pt x="155" y="518"/>
                  </a:moveTo>
                  <a:cubicBezTo>
                    <a:pt x="167" y="542"/>
                    <a:pt x="179" y="578"/>
                    <a:pt x="203" y="601"/>
                  </a:cubicBezTo>
                  <a:cubicBezTo>
                    <a:pt x="214" y="625"/>
                    <a:pt x="237" y="637"/>
                    <a:pt x="250" y="659"/>
                  </a:cubicBezTo>
                  <a:lnTo>
                    <a:pt x="250" y="659"/>
                  </a:lnTo>
                  <a:cubicBezTo>
                    <a:pt x="246" y="656"/>
                    <a:pt x="242" y="653"/>
                    <a:pt x="238" y="649"/>
                  </a:cubicBezTo>
                  <a:cubicBezTo>
                    <a:pt x="215" y="637"/>
                    <a:pt x="203" y="625"/>
                    <a:pt x="191" y="601"/>
                  </a:cubicBezTo>
                  <a:cubicBezTo>
                    <a:pt x="179" y="589"/>
                    <a:pt x="167" y="566"/>
                    <a:pt x="155" y="542"/>
                  </a:cubicBezTo>
                  <a:cubicBezTo>
                    <a:pt x="155" y="530"/>
                    <a:pt x="155" y="530"/>
                    <a:pt x="155" y="518"/>
                  </a:cubicBezTo>
                  <a:close/>
                  <a:moveTo>
                    <a:pt x="691" y="613"/>
                  </a:moveTo>
                  <a:lnTo>
                    <a:pt x="691" y="613"/>
                  </a:lnTo>
                  <a:cubicBezTo>
                    <a:pt x="679" y="637"/>
                    <a:pt x="667" y="649"/>
                    <a:pt x="655" y="661"/>
                  </a:cubicBezTo>
                  <a:cubicBezTo>
                    <a:pt x="631" y="685"/>
                    <a:pt x="619" y="709"/>
                    <a:pt x="584" y="720"/>
                  </a:cubicBezTo>
                  <a:cubicBezTo>
                    <a:pt x="572" y="732"/>
                    <a:pt x="560" y="744"/>
                    <a:pt x="536" y="744"/>
                  </a:cubicBezTo>
                  <a:cubicBezTo>
                    <a:pt x="524" y="756"/>
                    <a:pt x="512" y="756"/>
                    <a:pt x="488" y="756"/>
                  </a:cubicBezTo>
                  <a:lnTo>
                    <a:pt x="441" y="756"/>
                  </a:lnTo>
                  <a:cubicBezTo>
                    <a:pt x="405" y="744"/>
                    <a:pt x="369" y="732"/>
                    <a:pt x="322" y="709"/>
                  </a:cubicBezTo>
                  <a:cubicBezTo>
                    <a:pt x="302" y="699"/>
                    <a:pt x="274" y="680"/>
                    <a:pt x="251" y="661"/>
                  </a:cubicBezTo>
                  <a:lnTo>
                    <a:pt x="251" y="661"/>
                  </a:lnTo>
                  <a:cubicBezTo>
                    <a:pt x="263" y="662"/>
                    <a:pt x="274" y="673"/>
                    <a:pt x="286" y="685"/>
                  </a:cubicBezTo>
                  <a:cubicBezTo>
                    <a:pt x="298" y="685"/>
                    <a:pt x="310" y="697"/>
                    <a:pt x="322" y="697"/>
                  </a:cubicBezTo>
                  <a:cubicBezTo>
                    <a:pt x="346" y="709"/>
                    <a:pt x="381" y="720"/>
                    <a:pt x="405" y="720"/>
                  </a:cubicBezTo>
                  <a:cubicBezTo>
                    <a:pt x="413" y="724"/>
                    <a:pt x="421" y="726"/>
                    <a:pt x="429" y="726"/>
                  </a:cubicBezTo>
                  <a:cubicBezTo>
                    <a:pt x="446" y="726"/>
                    <a:pt x="465" y="720"/>
                    <a:pt x="488" y="720"/>
                  </a:cubicBezTo>
                  <a:cubicBezTo>
                    <a:pt x="512" y="720"/>
                    <a:pt x="536" y="709"/>
                    <a:pt x="560" y="697"/>
                  </a:cubicBezTo>
                  <a:cubicBezTo>
                    <a:pt x="584" y="697"/>
                    <a:pt x="607" y="673"/>
                    <a:pt x="631" y="661"/>
                  </a:cubicBezTo>
                  <a:cubicBezTo>
                    <a:pt x="655" y="649"/>
                    <a:pt x="667" y="637"/>
                    <a:pt x="691" y="613"/>
                  </a:cubicBezTo>
                  <a:close/>
                  <a:moveTo>
                    <a:pt x="525" y="1"/>
                  </a:moveTo>
                  <a:cubicBezTo>
                    <a:pt x="454" y="1"/>
                    <a:pt x="385" y="22"/>
                    <a:pt x="322" y="54"/>
                  </a:cubicBezTo>
                  <a:cubicBezTo>
                    <a:pt x="274" y="78"/>
                    <a:pt x="238" y="113"/>
                    <a:pt x="203" y="149"/>
                  </a:cubicBezTo>
                  <a:cubicBezTo>
                    <a:pt x="203" y="161"/>
                    <a:pt x="203" y="161"/>
                    <a:pt x="191" y="161"/>
                  </a:cubicBezTo>
                  <a:cubicBezTo>
                    <a:pt x="179" y="173"/>
                    <a:pt x="179" y="173"/>
                    <a:pt x="167" y="185"/>
                  </a:cubicBezTo>
                  <a:cubicBezTo>
                    <a:pt x="119" y="208"/>
                    <a:pt x="84" y="244"/>
                    <a:pt x="48" y="292"/>
                  </a:cubicBezTo>
                  <a:cubicBezTo>
                    <a:pt x="36" y="316"/>
                    <a:pt x="24" y="339"/>
                    <a:pt x="12" y="363"/>
                  </a:cubicBezTo>
                  <a:cubicBezTo>
                    <a:pt x="12" y="387"/>
                    <a:pt x="0" y="423"/>
                    <a:pt x="0" y="459"/>
                  </a:cubicBezTo>
                  <a:cubicBezTo>
                    <a:pt x="0" y="506"/>
                    <a:pt x="12" y="554"/>
                    <a:pt x="36" y="601"/>
                  </a:cubicBezTo>
                  <a:cubicBezTo>
                    <a:pt x="48" y="661"/>
                    <a:pt x="84" y="709"/>
                    <a:pt x="119" y="744"/>
                  </a:cubicBezTo>
                  <a:cubicBezTo>
                    <a:pt x="155" y="780"/>
                    <a:pt x="203" y="816"/>
                    <a:pt x="250" y="840"/>
                  </a:cubicBezTo>
                  <a:cubicBezTo>
                    <a:pt x="298" y="863"/>
                    <a:pt x="357" y="887"/>
                    <a:pt x="417" y="899"/>
                  </a:cubicBezTo>
                  <a:cubicBezTo>
                    <a:pt x="431" y="903"/>
                    <a:pt x="445" y="904"/>
                    <a:pt x="459" y="904"/>
                  </a:cubicBezTo>
                  <a:cubicBezTo>
                    <a:pt x="494" y="904"/>
                    <a:pt x="530" y="896"/>
                    <a:pt x="572" y="887"/>
                  </a:cubicBezTo>
                  <a:cubicBezTo>
                    <a:pt x="619" y="875"/>
                    <a:pt x="667" y="851"/>
                    <a:pt x="715" y="804"/>
                  </a:cubicBezTo>
                  <a:cubicBezTo>
                    <a:pt x="798" y="732"/>
                    <a:pt x="858" y="637"/>
                    <a:pt x="881" y="530"/>
                  </a:cubicBezTo>
                  <a:cubicBezTo>
                    <a:pt x="881" y="482"/>
                    <a:pt x="893" y="435"/>
                    <a:pt x="881" y="375"/>
                  </a:cubicBezTo>
                  <a:cubicBezTo>
                    <a:pt x="881" y="351"/>
                    <a:pt x="881" y="328"/>
                    <a:pt x="881" y="304"/>
                  </a:cubicBezTo>
                  <a:cubicBezTo>
                    <a:pt x="869" y="280"/>
                    <a:pt x="869" y="244"/>
                    <a:pt x="858" y="220"/>
                  </a:cubicBezTo>
                  <a:cubicBezTo>
                    <a:pt x="834" y="173"/>
                    <a:pt x="810" y="137"/>
                    <a:pt x="774" y="101"/>
                  </a:cubicBezTo>
                  <a:cubicBezTo>
                    <a:pt x="750" y="78"/>
                    <a:pt x="727" y="66"/>
                    <a:pt x="715" y="54"/>
                  </a:cubicBezTo>
                  <a:cubicBezTo>
                    <a:pt x="679" y="42"/>
                    <a:pt x="655" y="30"/>
                    <a:pt x="631" y="18"/>
                  </a:cubicBezTo>
                  <a:cubicBezTo>
                    <a:pt x="596" y="6"/>
                    <a:pt x="56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4"/>
            <p:cNvSpPr/>
            <p:nvPr/>
          </p:nvSpPr>
          <p:spPr>
            <a:xfrm>
              <a:off x="2199975" y="4508425"/>
              <a:ext cx="20550" cy="21575"/>
            </a:xfrm>
            <a:custGeom>
              <a:avLst/>
              <a:gdLst/>
              <a:ahLst/>
              <a:cxnLst/>
              <a:rect l="l" t="t" r="r" b="b"/>
              <a:pathLst>
                <a:path w="822" h="863" extrusionOk="0">
                  <a:moveTo>
                    <a:pt x="429" y="227"/>
                  </a:moveTo>
                  <a:cubicBezTo>
                    <a:pt x="428" y="227"/>
                    <a:pt x="417" y="239"/>
                    <a:pt x="417" y="239"/>
                  </a:cubicBezTo>
                  <a:cubicBezTo>
                    <a:pt x="405" y="250"/>
                    <a:pt x="393" y="250"/>
                    <a:pt x="381" y="250"/>
                  </a:cubicBezTo>
                  <a:cubicBezTo>
                    <a:pt x="393" y="239"/>
                    <a:pt x="417" y="239"/>
                    <a:pt x="429" y="227"/>
                  </a:cubicBezTo>
                  <a:close/>
                  <a:moveTo>
                    <a:pt x="500" y="155"/>
                  </a:moveTo>
                  <a:cubicBezTo>
                    <a:pt x="500" y="155"/>
                    <a:pt x="512" y="155"/>
                    <a:pt x="524" y="167"/>
                  </a:cubicBezTo>
                  <a:cubicBezTo>
                    <a:pt x="536" y="167"/>
                    <a:pt x="548" y="179"/>
                    <a:pt x="572" y="191"/>
                  </a:cubicBezTo>
                  <a:cubicBezTo>
                    <a:pt x="584" y="203"/>
                    <a:pt x="595" y="227"/>
                    <a:pt x="607" y="239"/>
                  </a:cubicBezTo>
                  <a:cubicBezTo>
                    <a:pt x="607" y="250"/>
                    <a:pt x="619" y="250"/>
                    <a:pt x="619" y="262"/>
                  </a:cubicBezTo>
                  <a:cubicBezTo>
                    <a:pt x="607" y="250"/>
                    <a:pt x="584" y="250"/>
                    <a:pt x="572" y="250"/>
                  </a:cubicBezTo>
                  <a:cubicBezTo>
                    <a:pt x="560" y="239"/>
                    <a:pt x="560" y="239"/>
                    <a:pt x="560" y="239"/>
                  </a:cubicBezTo>
                  <a:cubicBezTo>
                    <a:pt x="548" y="227"/>
                    <a:pt x="536" y="227"/>
                    <a:pt x="524" y="215"/>
                  </a:cubicBezTo>
                  <a:cubicBezTo>
                    <a:pt x="512" y="215"/>
                    <a:pt x="500" y="203"/>
                    <a:pt x="476" y="203"/>
                  </a:cubicBezTo>
                  <a:lnTo>
                    <a:pt x="464" y="203"/>
                  </a:lnTo>
                  <a:cubicBezTo>
                    <a:pt x="488" y="191"/>
                    <a:pt x="488" y="179"/>
                    <a:pt x="500" y="155"/>
                  </a:cubicBezTo>
                  <a:close/>
                  <a:moveTo>
                    <a:pt x="417" y="381"/>
                  </a:moveTo>
                  <a:cubicBezTo>
                    <a:pt x="405" y="393"/>
                    <a:pt x="393" y="405"/>
                    <a:pt x="381" y="405"/>
                  </a:cubicBezTo>
                  <a:cubicBezTo>
                    <a:pt x="393" y="393"/>
                    <a:pt x="405" y="393"/>
                    <a:pt x="417" y="381"/>
                  </a:cubicBezTo>
                  <a:close/>
                  <a:moveTo>
                    <a:pt x="381" y="406"/>
                  </a:moveTo>
                  <a:lnTo>
                    <a:pt x="381" y="406"/>
                  </a:lnTo>
                  <a:cubicBezTo>
                    <a:pt x="369" y="417"/>
                    <a:pt x="357" y="429"/>
                    <a:pt x="357" y="441"/>
                  </a:cubicBezTo>
                  <a:cubicBezTo>
                    <a:pt x="357" y="429"/>
                    <a:pt x="357" y="429"/>
                    <a:pt x="369" y="417"/>
                  </a:cubicBezTo>
                  <a:cubicBezTo>
                    <a:pt x="369" y="417"/>
                    <a:pt x="379" y="407"/>
                    <a:pt x="381" y="406"/>
                  </a:cubicBezTo>
                  <a:close/>
                  <a:moveTo>
                    <a:pt x="524" y="500"/>
                  </a:moveTo>
                  <a:cubicBezTo>
                    <a:pt x="524" y="500"/>
                    <a:pt x="524" y="512"/>
                    <a:pt x="524" y="512"/>
                  </a:cubicBezTo>
                  <a:lnTo>
                    <a:pt x="476" y="512"/>
                  </a:lnTo>
                  <a:cubicBezTo>
                    <a:pt x="476" y="500"/>
                    <a:pt x="488" y="500"/>
                    <a:pt x="488" y="500"/>
                  </a:cubicBezTo>
                  <a:close/>
                  <a:moveTo>
                    <a:pt x="476" y="0"/>
                  </a:moveTo>
                  <a:cubicBezTo>
                    <a:pt x="429" y="0"/>
                    <a:pt x="381" y="0"/>
                    <a:pt x="322" y="12"/>
                  </a:cubicBezTo>
                  <a:cubicBezTo>
                    <a:pt x="226" y="36"/>
                    <a:pt x="131" y="108"/>
                    <a:pt x="72" y="203"/>
                  </a:cubicBezTo>
                  <a:cubicBezTo>
                    <a:pt x="48" y="239"/>
                    <a:pt x="24" y="286"/>
                    <a:pt x="12" y="334"/>
                  </a:cubicBezTo>
                  <a:cubicBezTo>
                    <a:pt x="0" y="393"/>
                    <a:pt x="0" y="441"/>
                    <a:pt x="12" y="500"/>
                  </a:cubicBezTo>
                  <a:cubicBezTo>
                    <a:pt x="12" y="548"/>
                    <a:pt x="36" y="596"/>
                    <a:pt x="60" y="643"/>
                  </a:cubicBezTo>
                  <a:cubicBezTo>
                    <a:pt x="83" y="691"/>
                    <a:pt x="119" y="727"/>
                    <a:pt x="167" y="762"/>
                  </a:cubicBezTo>
                  <a:cubicBezTo>
                    <a:pt x="203" y="786"/>
                    <a:pt x="250" y="810"/>
                    <a:pt x="298" y="822"/>
                  </a:cubicBezTo>
                  <a:cubicBezTo>
                    <a:pt x="322" y="834"/>
                    <a:pt x="345" y="834"/>
                    <a:pt x="369" y="846"/>
                  </a:cubicBezTo>
                  <a:cubicBezTo>
                    <a:pt x="381" y="846"/>
                    <a:pt x="393" y="846"/>
                    <a:pt x="417" y="858"/>
                  </a:cubicBezTo>
                  <a:cubicBezTo>
                    <a:pt x="457" y="858"/>
                    <a:pt x="491" y="863"/>
                    <a:pt x="527" y="863"/>
                  </a:cubicBezTo>
                  <a:cubicBezTo>
                    <a:pt x="545" y="863"/>
                    <a:pt x="564" y="862"/>
                    <a:pt x="584" y="858"/>
                  </a:cubicBezTo>
                  <a:cubicBezTo>
                    <a:pt x="691" y="822"/>
                    <a:pt x="750" y="727"/>
                    <a:pt x="786" y="631"/>
                  </a:cubicBezTo>
                  <a:cubicBezTo>
                    <a:pt x="810" y="584"/>
                    <a:pt x="822" y="536"/>
                    <a:pt x="822" y="489"/>
                  </a:cubicBezTo>
                  <a:cubicBezTo>
                    <a:pt x="822" y="429"/>
                    <a:pt x="810" y="369"/>
                    <a:pt x="798" y="322"/>
                  </a:cubicBezTo>
                  <a:cubicBezTo>
                    <a:pt x="774" y="227"/>
                    <a:pt x="714" y="119"/>
                    <a:pt x="619" y="60"/>
                  </a:cubicBezTo>
                  <a:cubicBezTo>
                    <a:pt x="619" y="60"/>
                    <a:pt x="619" y="60"/>
                    <a:pt x="619" y="48"/>
                  </a:cubicBezTo>
                  <a:cubicBezTo>
                    <a:pt x="595" y="36"/>
                    <a:pt x="572" y="36"/>
                    <a:pt x="560" y="24"/>
                  </a:cubicBezTo>
                  <a:cubicBezTo>
                    <a:pt x="536" y="12"/>
                    <a:pt x="500" y="12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4"/>
            <p:cNvSpPr/>
            <p:nvPr/>
          </p:nvSpPr>
          <p:spPr>
            <a:xfrm>
              <a:off x="1945475" y="4358400"/>
              <a:ext cx="23525" cy="24425"/>
            </a:xfrm>
            <a:custGeom>
              <a:avLst/>
              <a:gdLst/>
              <a:ahLst/>
              <a:cxnLst/>
              <a:rect l="l" t="t" r="r" b="b"/>
              <a:pathLst>
                <a:path w="941" h="977" extrusionOk="0">
                  <a:moveTo>
                    <a:pt x="465" y="405"/>
                  </a:moveTo>
                  <a:cubicBezTo>
                    <a:pt x="465" y="417"/>
                    <a:pt x="477" y="417"/>
                    <a:pt x="477" y="417"/>
                  </a:cubicBezTo>
                  <a:cubicBezTo>
                    <a:pt x="477" y="429"/>
                    <a:pt x="477" y="429"/>
                    <a:pt x="488" y="441"/>
                  </a:cubicBezTo>
                  <a:cubicBezTo>
                    <a:pt x="488" y="453"/>
                    <a:pt x="488" y="453"/>
                    <a:pt x="488" y="465"/>
                  </a:cubicBezTo>
                  <a:cubicBezTo>
                    <a:pt x="488" y="489"/>
                    <a:pt x="488" y="513"/>
                    <a:pt x="488" y="536"/>
                  </a:cubicBezTo>
                  <a:cubicBezTo>
                    <a:pt x="477" y="548"/>
                    <a:pt x="477" y="560"/>
                    <a:pt x="477" y="572"/>
                  </a:cubicBezTo>
                  <a:cubicBezTo>
                    <a:pt x="465" y="572"/>
                    <a:pt x="465" y="584"/>
                    <a:pt x="453" y="596"/>
                  </a:cubicBezTo>
                  <a:cubicBezTo>
                    <a:pt x="453" y="596"/>
                    <a:pt x="441" y="608"/>
                    <a:pt x="429" y="620"/>
                  </a:cubicBezTo>
                  <a:cubicBezTo>
                    <a:pt x="417" y="620"/>
                    <a:pt x="405" y="632"/>
                    <a:pt x="393" y="632"/>
                  </a:cubicBezTo>
                  <a:cubicBezTo>
                    <a:pt x="381" y="644"/>
                    <a:pt x="369" y="644"/>
                    <a:pt x="357" y="644"/>
                  </a:cubicBezTo>
                  <a:lnTo>
                    <a:pt x="346" y="644"/>
                  </a:lnTo>
                  <a:cubicBezTo>
                    <a:pt x="346" y="632"/>
                    <a:pt x="334" y="632"/>
                    <a:pt x="334" y="632"/>
                  </a:cubicBezTo>
                  <a:cubicBezTo>
                    <a:pt x="334" y="620"/>
                    <a:pt x="322" y="608"/>
                    <a:pt x="322" y="596"/>
                  </a:cubicBezTo>
                  <a:cubicBezTo>
                    <a:pt x="322" y="584"/>
                    <a:pt x="322" y="572"/>
                    <a:pt x="322" y="560"/>
                  </a:cubicBezTo>
                  <a:cubicBezTo>
                    <a:pt x="322" y="548"/>
                    <a:pt x="322" y="536"/>
                    <a:pt x="334" y="525"/>
                  </a:cubicBezTo>
                  <a:cubicBezTo>
                    <a:pt x="346" y="501"/>
                    <a:pt x="369" y="477"/>
                    <a:pt x="381" y="453"/>
                  </a:cubicBezTo>
                  <a:cubicBezTo>
                    <a:pt x="393" y="441"/>
                    <a:pt x="405" y="429"/>
                    <a:pt x="417" y="429"/>
                  </a:cubicBezTo>
                  <a:cubicBezTo>
                    <a:pt x="429" y="417"/>
                    <a:pt x="441" y="417"/>
                    <a:pt x="453" y="405"/>
                  </a:cubicBezTo>
                  <a:close/>
                  <a:moveTo>
                    <a:pt x="560" y="680"/>
                  </a:moveTo>
                  <a:cubicBezTo>
                    <a:pt x="548" y="691"/>
                    <a:pt x="548" y="691"/>
                    <a:pt x="548" y="703"/>
                  </a:cubicBezTo>
                  <a:lnTo>
                    <a:pt x="536" y="703"/>
                  </a:lnTo>
                  <a:cubicBezTo>
                    <a:pt x="544" y="695"/>
                    <a:pt x="552" y="687"/>
                    <a:pt x="560" y="680"/>
                  </a:cubicBezTo>
                  <a:close/>
                  <a:moveTo>
                    <a:pt x="536" y="703"/>
                  </a:moveTo>
                  <a:cubicBezTo>
                    <a:pt x="536" y="715"/>
                    <a:pt x="524" y="715"/>
                    <a:pt x="524" y="715"/>
                  </a:cubicBezTo>
                  <a:cubicBezTo>
                    <a:pt x="528" y="711"/>
                    <a:pt x="532" y="707"/>
                    <a:pt x="536" y="703"/>
                  </a:cubicBezTo>
                  <a:close/>
                  <a:moveTo>
                    <a:pt x="572" y="191"/>
                  </a:moveTo>
                  <a:cubicBezTo>
                    <a:pt x="596" y="191"/>
                    <a:pt x="607" y="203"/>
                    <a:pt x="619" y="203"/>
                  </a:cubicBezTo>
                  <a:cubicBezTo>
                    <a:pt x="631" y="215"/>
                    <a:pt x="643" y="215"/>
                    <a:pt x="655" y="227"/>
                  </a:cubicBezTo>
                  <a:cubicBezTo>
                    <a:pt x="667" y="251"/>
                    <a:pt x="691" y="263"/>
                    <a:pt x="703" y="286"/>
                  </a:cubicBezTo>
                  <a:cubicBezTo>
                    <a:pt x="727" y="322"/>
                    <a:pt x="750" y="370"/>
                    <a:pt x="762" y="417"/>
                  </a:cubicBezTo>
                  <a:cubicBezTo>
                    <a:pt x="786" y="465"/>
                    <a:pt x="798" y="525"/>
                    <a:pt x="798" y="572"/>
                  </a:cubicBezTo>
                  <a:cubicBezTo>
                    <a:pt x="798" y="620"/>
                    <a:pt x="798" y="655"/>
                    <a:pt x="798" y="691"/>
                  </a:cubicBezTo>
                  <a:cubicBezTo>
                    <a:pt x="786" y="715"/>
                    <a:pt x="786" y="727"/>
                    <a:pt x="774" y="739"/>
                  </a:cubicBezTo>
                  <a:cubicBezTo>
                    <a:pt x="774" y="751"/>
                    <a:pt x="762" y="763"/>
                    <a:pt x="762" y="775"/>
                  </a:cubicBezTo>
                  <a:cubicBezTo>
                    <a:pt x="750" y="786"/>
                    <a:pt x="738" y="798"/>
                    <a:pt x="715" y="810"/>
                  </a:cubicBezTo>
                  <a:cubicBezTo>
                    <a:pt x="703" y="810"/>
                    <a:pt x="691" y="822"/>
                    <a:pt x="679" y="822"/>
                  </a:cubicBezTo>
                  <a:cubicBezTo>
                    <a:pt x="655" y="834"/>
                    <a:pt x="631" y="834"/>
                    <a:pt x="607" y="834"/>
                  </a:cubicBezTo>
                  <a:lnTo>
                    <a:pt x="572" y="834"/>
                  </a:lnTo>
                  <a:cubicBezTo>
                    <a:pt x="596" y="834"/>
                    <a:pt x="607" y="822"/>
                    <a:pt x="631" y="798"/>
                  </a:cubicBezTo>
                  <a:cubicBezTo>
                    <a:pt x="643" y="786"/>
                    <a:pt x="667" y="763"/>
                    <a:pt x="667" y="751"/>
                  </a:cubicBezTo>
                  <a:cubicBezTo>
                    <a:pt x="691" y="703"/>
                    <a:pt x="703" y="667"/>
                    <a:pt x="715" y="620"/>
                  </a:cubicBezTo>
                  <a:cubicBezTo>
                    <a:pt x="715" y="596"/>
                    <a:pt x="715" y="572"/>
                    <a:pt x="715" y="548"/>
                  </a:cubicBezTo>
                  <a:cubicBezTo>
                    <a:pt x="703" y="525"/>
                    <a:pt x="703" y="501"/>
                    <a:pt x="703" y="477"/>
                  </a:cubicBezTo>
                  <a:cubicBezTo>
                    <a:pt x="691" y="441"/>
                    <a:pt x="691" y="405"/>
                    <a:pt x="667" y="370"/>
                  </a:cubicBezTo>
                  <a:cubicBezTo>
                    <a:pt x="655" y="322"/>
                    <a:pt x="607" y="298"/>
                    <a:pt x="560" y="286"/>
                  </a:cubicBezTo>
                  <a:cubicBezTo>
                    <a:pt x="536" y="274"/>
                    <a:pt x="512" y="274"/>
                    <a:pt x="488" y="274"/>
                  </a:cubicBezTo>
                  <a:cubicBezTo>
                    <a:pt x="453" y="263"/>
                    <a:pt x="417" y="263"/>
                    <a:pt x="369" y="263"/>
                  </a:cubicBezTo>
                  <a:cubicBezTo>
                    <a:pt x="357" y="263"/>
                    <a:pt x="334" y="274"/>
                    <a:pt x="322" y="286"/>
                  </a:cubicBezTo>
                  <a:cubicBezTo>
                    <a:pt x="310" y="286"/>
                    <a:pt x="310" y="286"/>
                    <a:pt x="298" y="298"/>
                  </a:cubicBezTo>
                  <a:cubicBezTo>
                    <a:pt x="310" y="286"/>
                    <a:pt x="334" y="263"/>
                    <a:pt x="346" y="251"/>
                  </a:cubicBezTo>
                  <a:cubicBezTo>
                    <a:pt x="381" y="239"/>
                    <a:pt x="417" y="215"/>
                    <a:pt x="465" y="203"/>
                  </a:cubicBezTo>
                  <a:cubicBezTo>
                    <a:pt x="477" y="191"/>
                    <a:pt x="500" y="191"/>
                    <a:pt x="524" y="191"/>
                  </a:cubicBezTo>
                  <a:close/>
                  <a:moveTo>
                    <a:pt x="405" y="1"/>
                  </a:moveTo>
                  <a:cubicBezTo>
                    <a:pt x="381" y="13"/>
                    <a:pt x="357" y="24"/>
                    <a:pt x="346" y="36"/>
                  </a:cubicBezTo>
                  <a:cubicBezTo>
                    <a:pt x="322" y="48"/>
                    <a:pt x="298" y="60"/>
                    <a:pt x="274" y="72"/>
                  </a:cubicBezTo>
                  <a:cubicBezTo>
                    <a:pt x="226" y="96"/>
                    <a:pt x="191" y="132"/>
                    <a:pt x="155" y="167"/>
                  </a:cubicBezTo>
                  <a:cubicBezTo>
                    <a:pt x="119" y="203"/>
                    <a:pt x="84" y="227"/>
                    <a:pt x="60" y="274"/>
                  </a:cubicBezTo>
                  <a:cubicBezTo>
                    <a:pt x="36" y="322"/>
                    <a:pt x="12" y="382"/>
                    <a:pt x="12" y="429"/>
                  </a:cubicBezTo>
                  <a:cubicBezTo>
                    <a:pt x="0" y="477"/>
                    <a:pt x="0" y="525"/>
                    <a:pt x="12" y="572"/>
                  </a:cubicBezTo>
                  <a:cubicBezTo>
                    <a:pt x="12" y="596"/>
                    <a:pt x="24" y="620"/>
                    <a:pt x="36" y="644"/>
                  </a:cubicBezTo>
                  <a:cubicBezTo>
                    <a:pt x="48" y="667"/>
                    <a:pt x="60" y="691"/>
                    <a:pt x="72" y="715"/>
                  </a:cubicBezTo>
                  <a:cubicBezTo>
                    <a:pt x="107" y="751"/>
                    <a:pt x="143" y="786"/>
                    <a:pt x="179" y="822"/>
                  </a:cubicBezTo>
                  <a:cubicBezTo>
                    <a:pt x="215" y="858"/>
                    <a:pt x="262" y="882"/>
                    <a:pt x="310" y="906"/>
                  </a:cubicBezTo>
                  <a:cubicBezTo>
                    <a:pt x="346" y="929"/>
                    <a:pt x="393" y="953"/>
                    <a:pt x="441" y="953"/>
                  </a:cubicBezTo>
                  <a:cubicBezTo>
                    <a:pt x="488" y="977"/>
                    <a:pt x="536" y="977"/>
                    <a:pt x="596" y="977"/>
                  </a:cubicBezTo>
                  <a:cubicBezTo>
                    <a:pt x="619" y="977"/>
                    <a:pt x="643" y="977"/>
                    <a:pt x="667" y="965"/>
                  </a:cubicBezTo>
                  <a:cubicBezTo>
                    <a:pt x="691" y="965"/>
                    <a:pt x="715" y="953"/>
                    <a:pt x="738" y="953"/>
                  </a:cubicBezTo>
                  <a:cubicBezTo>
                    <a:pt x="786" y="929"/>
                    <a:pt x="834" y="894"/>
                    <a:pt x="858" y="858"/>
                  </a:cubicBezTo>
                  <a:cubicBezTo>
                    <a:pt x="929" y="786"/>
                    <a:pt x="941" y="679"/>
                    <a:pt x="929" y="572"/>
                  </a:cubicBezTo>
                  <a:cubicBezTo>
                    <a:pt x="929" y="525"/>
                    <a:pt x="917" y="477"/>
                    <a:pt x="905" y="429"/>
                  </a:cubicBezTo>
                  <a:cubicBezTo>
                    <a:pt x="893" y="382"/>
                    <a:pt x="881" y="334"/>
                    <a:pt x="858" y="286"/>
                  </a:cubicBezTo>
                  <a:cubicBezTo>
                    <a:pt x="834" y="239"/>
                    <a:pt x="810" y="191"/>
                    <a:pt x="774" y="155"/>
                  </a:cubicBezTo>
                  <a:cubicBezTo>
                    <a:pt x="762" y="144"/>
                    <a:pt x="738" y="120"/>
                    <a:pt x="715" y="108"/>
                  </a:cubicBezTo>
                  <a:cubicBezTo>
                    <a:pt x="715" y="108"/>
                    <a:pt x="703" y="96"/>
                    <a:pt x="703" y="96"/>
                  </a:cubicBezTo>
                  <a:cubicBezTo>
                    <a:pt x="679" y="84"/>
                    <a:pt x="667" y="72"/>
                    <a:pt x="643" y="72"/>
                  </a:cubicBezTo>
                  <a:cubicBezTo>
                    <a:pt x="619" y="60"/>
                    <a:pt x="596" y="60"/>
                    <a:pt x="572" y="60"/>
                  </a:cubicBezTo>
                  <a:cubicBezTo>
                    <a:pt x="560" y="54"/>
                    <a:pt x="548" y="51"/>
                    <a:pt x="536" y="51"/>
                  </a:cubicBezTo>
                  <a:cubicBezTo>
                    <a:pt x="524" y="51"/>
                    <a:pt x="512" y="54"/>
                    <a:pt x="500" y="60"/>
                  </a:cubicBezTo>
                  <a:lnTo>
                    <a:pt x="488" y="60"/>
                  </a:lnTo>
                  <a:cubicBezTo>
                    <a:pt x="488" y="36"/>
                    <a:pt x="477" y="24"/>
                    <a:pt x="465" y="13"/>
                  </a:cubicBezTo>
                  <a:cubicBezTo>
                    <a:pt x="453" y="1"/>
                    <a:pt x="429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4"/>
            <p:cNvSpPr/>
            <p:nvPr/>
          </p:nvSpPr>
          <p:spPr>
            <a:xfrm>
              <a:off x="1957075" y="4363475"/>
              <a:ext cx="9850" cy="14975"/>
            </a:xfrm>
            <a:custGeom>
              <a:avLst/>
              <a:gdLst/>
              <a:ahLst/>
              <a:cxnLst/>
              <a:rect l="l" t="t" r="r" b="b"/>
              <a:pathLst>
                <a:path w="394" h="599" extrusionOk="0">
                  <a:moveTo>
                    <a:pt x="72" y="0"/>
                  </a:moveTo>
                  <a:cubicBezTo>
                    <a:pt x="36" y="0"/>
                    <a:pt x="1" y="24"/>
                    <a:pt x="1" y="60"/>
                  </a:cubicBezTo>
                  <a:cubicBezTo>
                    <a:pt x="1" y="95"/>
                    <a:pt x="24" y="131"/>
                    <a:pt x="60" y="131"/>
                  </a:cubicBezTo>
                  <a:cubicBezTo>
                    <a:pt x="72" y="131"/>
                    <a:pt x="84" y="131"/>
                    <a:pt x="108" y="143"/>
                  </a:cubicBezTo>
                  <a:lnTo>
                    <a:pt x="132" y="143"/>
                  </a:lnTo>
                  <a:cubicBezTo>
                    <a:pt x="143" y="155"/>
                    <a:pt x="155" y="155"/>
                    <a:pt x="155" y="167"/>
                  </a:cubicBezTo>
                  <a:cubicBezTo>
                    <a:pt x="179" y="179"/>
                    <a:pt x="191" y="202"/>
                    <a:pt x="203" y="214"/>
                  </a:cubicBezTo>
                  <a:cubicBezTo>
                    <a:pt x="227" y="250"/>
                    <a:pt x="239" y="274"/>
                    <a:pt x="251" y="310"/>
                  </a:cubicBezTo>
                  <a:cubicBezTo>
                    <a:pt x="263" y="333"/>
                    <a:pt x="263" y="345"/>
                    <a:pt x="263" y="369"/>
                  </a:cubicBezTo>
                  <a:cubicBezTo>
                    <a:pt x="263" y="393"/>
                    <a:pt x="263" y="417"/>
                    <a:pt x="263" y="441"/>
                  </a:cubicBezTo>
                  <a:cubicBezTo>
                    <a:pt x="251" y="464"/>
                    <a:pt x="251" y="488"/>
                    <a:pt x="239" y="512"/>
                  </a:cubicBezTo>
                  <a:cubicBezTo>
                    <a:pt x="239" y="548"/>
                    <a:pt x="251" y="583"/>
                    <a:pt x="286" y="595"/>
                  </a:cubicBezTo>
                  <a:cubicBezTo>
                    <a:pt x="293" y="597"/>
                    <a:pt x="299" y="598"/>
                    <a:pt x="305" y="598"/>
                  </a:cubicBezTo>
                  <a:cubicBezTo>
                    <a:pt x="334" y="598"/>
                    <a:pt x="360" y="577"/>
                    <a:pt x="370" y="548"/>
                  </a:cubicBezTo>
                  <a:cubicBezTo>
                    <a:pt x="382" y="488"/>
                    <a:pt x="394" y="441"/>
                    <a:pt x="394" y="381"/>
                  </a:cubicBezTo>
                  <a:cubicBezTo>
                    <a:pt x="394" y="345"/>
                    <a:pt x="394" y="322"/>
                    <a:pt x="394" y="298"/>
                  </a:cubicBezTo>
                  <a:cubicBezTo>
                    <a:pt x="382" y="262"/>
                    <a:pt x="370" y="238"/>
                    <a:pt x="358" y="202"/>
                  </a:cubicBezTo>
                  <a:cubicBezTo>
                    <a:pt x="322" y="143"/>
                    <a:pt x="286" y="95"/>
                    <a:pt x="239" y="60"/>
                  </a:cubicBezTo>
                  <a:cubicBezTo>
                    <a:pt x="227" y="48"/>
                    <a:pt x="215" y="36"/>
                    <a:pt x="203" y="36"/>
                  </a:cubicBezTo>
                  <a:cubicBezTo>
                    <a:pt x="191" y="24"/>
                    <a:pt x="179" y="24"/>
                    <a:pt x="167" y="12"/>
                  </a:cubicBezTo>
                  <a:cubicBezTo>
                    <a:pt x="143" y="12"/>
                    <a:pt x="132" y="12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4"/>
            <p:cNvSpPr/>
            <p:nvPr/>
          </p:nvSpPr>
          <p:spPr>
            <a:xfrm>
              <a:off x="2005600" y="4180100"/>
              <a:ext cx="21750" cy="20875"/>
            </a:xfrm>
            <a:custGeom>
              <a:avLst/>
              <a:gdLst/>
              <a:ahLst/>
              <a:cxnLst/>
              <a:rect l="l" t="t" r="r" b="b"/>
              <a:pathLst>
                <a:path w="870" h="835" extrusionOk="0">
                  <a:moveTo>
                    <a:pt x="488" y="406"/>
                  </a:moveTo>
                  <a:cubicBezTo>
                    <a:pt x="488" y="406"/>
                    <a:pt x="488" y="418"/>
                    <a:pt x="500" y="418"/>
                  </a:cubicBezTo>
                  <a:cubicBezTo>
                    <a:pt x="500" y="429"/>
                    <a:pt x="488" y="429"/>
                    <a:pt x="488" y="441"/>
                  </a:cubicBezTo>
                  <a:cubicBezTo>
                    <a:pt x="488" y="453"/>
                    <a:pt x="477" y="453"/>
                    <a:pt x="477" y="465"/>
                  </a:cubicBezTo>
                  <a:cubicBezTo>
                    <a:pt x="465" y="477"/>
                    <a:pt x="465" y="477"/>
                    <a:pt x="453" y="477"/>
                  </a:cubicBezTo>
                  <a:cubicBezTo>
                    <a:pt x="453" y="477"/>
                    <a:pt x="453" y="477"/>
                    <a:pt x="453" y="489"/>
                  </a:cubicBezTo>
                  <a:cubicBezTo>
                    <a:pt x="441" y="477"/>
                    <a:pt x="429" y="477"/>
                    <a:pt x="417" y="477"/>
                  </a:cubicBezTo>
                  <a:cubicBezTo>
                    <a:pt x="405" y="465"/>
                    <a:pt x="405" y="465"/>
                    <a:pt x="393" y="465"/>
                  </a:cubicBezTo>
                  <a:cubicBezTo>
                    <a:pt x="393" y="453"/>
                    <a:pt x="393" y="453"/>
                    <a:pt x="393" y="453"/>
                  </a:cubicBezTo>
                  <a:cubicBezTo>
                    <a:pt x="381" y="441"/>
                    <a:pt x="381" y="441"/>
                    <a:pt x="381" y="441"/>
                  </a:cubicBezTo>
                  <a:cubicBezTo>
                    <a:pt x="393" y="429"/>
                    <a:pt x="393" y="429"/>
                    <a:pt x="405" y="418"/>
                  </a:cubicBezTo>
                  <a:cubicBezTo>
                    <a:pt x="417" y="418"/>
                    <a:pt x="417" y="406"/>
                    <a:pt x="429" y="406"/>
                  </a:cubicBezTo>
                  <a:close/>
                  <a:moveTo>
                    <a:pt x="536" y="156"/>
                  </a:moveTo>
                  <a:cubicBezTo>
                    <a:pt x="560" y="168"/>
                    <a:pt x="584" y="191"/>
                    <a:pt x="608" y="203"/>
                  </a:cubicBezTo>
                  <a:cubicBezTo>
                    <a:pt x="631" y="227"/>
                    <a:pt x="655" y="251"/>
                    <a:pt x="667" y="275"/>
                  </a:cubicBezTo>
                  <a:cubicBezTo>
                    <a:pt x="679" y="298"/>
                    <a:pt x="703" y="322"/>
                    <a:pt x="715" y="358"/>
                  </a:cubicBezTo>
                  <a:cubicBezTo>
                    <a:pt x="715" y="382"/>
                    <a:pt x="727" y="406"/>
                    <a:pt x="727" y="429"/>
                  </a:cubicBezTo>
                  <a:cubicBezTo>
                    <a:pt x="727" y="453"/>
                    <a:pt x="727" y="477"/>
                    <a:pt x="727" y="501"/>
                  </a:cubicBezTo>
                  <a:cubicBezTo>
                    <a:pt x="715" y="513"/>
                    <a:pt x="715" y="537"/>
                    <a:pt x="703" y="560"/>
                  </a:cubicBezTo>
                  <a:cubicBezTo>
                    <a:pt x="703" y="570"/>
                    <a:pt x="696" y="572"/>
                    <a:pt x="692" y="578"/>
                  </a:cubicBezTo>
                  <a:lnTo>
                    <a:pt x="692" y="578"/>
                  </a:lnTo>
                  <a:cubicBezTo>
                    <a:pt x="703" y="533"/>
                    <a:pt x="703" y="499"/>
                    <a:pt x="703" y="453"/>
                  </a:cubicBezTo>
                  <a:cubicBezTo>
                    <a:pt x="691" y="406"/>
                    <a:pt x="691" y="346"/>
                    <a:pt x="667" y="298"/>
                  </a:cubicBezTo>
                  <a:cubicBezTo>
                    <a:pt x="667" y="275"/>
                    <a:pt x="643" y="263"/>
                    <a:pt x="631" y="239"/>
                  </a:cubicBezTo>
                  <a:cubicBezTo>
                    <a:pt x="608" y="215"/>
                    <a:pt x="584" y="203"/>
                    <a:pt x="560" y="191"/>
                  </a:cubicBezTo>
                  <a:cubicBezTo>
                    <a:pt x="548" y="179"/>
                    <a:pt x="536" y="179"/>
                    <a:pt x="524" y="179"/>
                  </a:cubicBezTo>
                  <a:cubicBezTo>
                    <a:pt x="524" y="168"/>
                    <a:pt x="524" y="168"/>
                    <a:pt x="524" y="156"/>
                  </a:cubicBezTo>
                  <a:close/>
                  <a:moveTo>
                    <a:pt x="369" y="203"/>
                  </a:moveTo>
                  <a:lnTo>
                    <a:pt x="369" y="203"/>
                  </a:lnTo>
                  <a:cubicBezTo>
                    <a:pt x="334" y="227"/>
                    <a:pt x="310" y="251"/>
                    <a:pt x="286" y="287"/>
                  </a:cubicBezTo>
                  <a:cubicBezTo>
                    <a:pt x="274" y="298"/>
                    <a:pt x="262" y="322"/>
                    <a:pt x="250" y="346"/>
                  </a:cubicBezTo>
                  <a:cubicBezTo>
                    <a:pt x="250" y="370"/>
                    <a:pt x="238" y="394"/>
                    <a:pt x="238" y="418"/>
                  </a:cubicBezTo>
                  <a:cubicBezTo>
                    <a:pt x="238" y="465"/>
                    <a:pt x="262" y="525"/>
                    <a:pt x="298" y="560"/>
                  </a:cubicBezTo>
                  <a:cubicBezTo>
                    <a:pt x="334" y="596"/>
                    <a:pt x="381" y="608"/>
                    <a:pt x="429" y="620"/>
                  </a:cubicBezTo>
                  <a:cubicBezTo>
                    <a:pt x="436" y="622"/>
                    <a:pt x="443" y="623"/>
                    <a:pt x="450" y="623"/>
                  </a:cubicBezTo>
                  <a:cubicBezTo>
                    <a:pt x="482" y="623"/>
                    <a:pt x="517" y="606"/>
                    <a:pt x="536" y="596"/>
                  </a:cubicBezTo>
                  <a:lnTo>
                    <a:pt x="536" y="596"/>
                  </a:lnTo>
                  <a:cubicBezTo>
                    <a:pt x="536" y="608"/>
                    <a:pt x="524" y="608"/>
                    <a:pt x="512" y="620"/>
                  </a:cubicBezTo>
                  <a:cubicBezTo>
                    <a:pt x="500" y="632"/>
                    <a:pt x="488" y="644"/>
                    <a:pt x="477" y="656"/>
                  </a:cubicBezTo>
                  <a:cubicBezTo>
                    <a:pt x="465" y="668"/>
                    <a:pt x="453" y="668"/>
                    <a:pt x="441" y="679"/>
                  </a:cubicBezTo>
                  <a:lnTo>
                    <a:pt x="393" y="679"/>
                  </a:lnTo>
                  <a:cubicBezTo>
                    <a:pt x="369" y="679"/>
                    <a:pt x="346" y="668"/>
                    <a:pt x="322" y="656"/>
                  </a:cubicBezTo>
                  <a:cubicBezTo>
                    <a:pt x="310" y="656"/>
                    <a:pt x="298" y="644"/>
                    <a:pt x="298" y="644"/>
                  </a:cubicBezTo>
                  <a:cubicBezTo>
                    <a:pt x="274" y="620"/>
                    <a:pt x="262" y="608"/>
                    <a:pt x="250" y="584"/>
                  </a:cubicBezTo>
                  <a:cubicBezTo>
                    <a:pt x="238" y="560"/>
                    <a:pt x="227" y="537"/>
                    <a:pt x="215" y="513"/>
                  </a:cubicBezTo>
                  <a:cubicBezTo>
                    <a:pt x="203" y="489"/>
                    <a:pt x="203" y="465"/>
                    <a:pt x="203" y="441"/>
                  </a:cubicBezTo>
                  <a:cubicBezTo>
                    <a:pt x="191" y="418"/>
                    <a:pt x="203" y="394"/>
                    <a:pt x="203" y="370"/>
                  </a:cubicBezTo>
                  <a:cubicBezTo>
                    <a:pt x="203" y="334"/>
                    <a:pt x="215" y="310"/>
                    <a:pt x="227" y="287"/>
                  </a:cubicBezTo>
                  <a:cubicBezTo>
                    <a:pt x="238" y="263"/>
                    <a:pt x="250" y="251"/>
                    <a:pt x="262" y="239"/>
                  </a:cubicBezTo>
                  <a:cubicBezTo>
                    <a:pt x="262" y="227"/>
                    <a:pt x="274" y="227"/>
                    <a:pt x="286" y="227"/>
                  </a:cubicBezTo>
                  <a:cubicBezTo>
                    <a:pt x="310" y="215"/>
                    <a:pt x="334" y="215"/>
                    <a:pt x="369" y="203"/>
                  </a:cubicBezTo>
                  <a:close/>
                  <a:moveTo>
                    <a:pt x="393" y="1"/>
                  </a:moveTo>
                  <a:cubicBezTo>
                    <a:pt x="369" y="1"/>
                    <a:pt x="346" y="13"/>
                    <a:pt x="334" y="25"/>
                  </a:cubicBezTo>
                  <a:cubicBezTo>
                    <a:pt x="298" y="37"/>
                    <a:pt x="274" y="48"/>
                    <a:pt x="250" y="60"/>
                  </a:cubicBezTo>
                  <a:cubicBezTo>
                    <a:pt x="227" y="72"/>
                    <a:pt x="191" y="96"/>
                    <a:pt x="167" y="132"/>
                  </a:cubicBezTo>
                  <a:cubicBezTo>
                    <a:pt x="131" y="156"/>
                    <a:pt x="96" y="179"/>
                    <a:pt x="72" y="227"/>
                  </a:cubicBezTo>
                  <a:cubicBezTo>
                    <a:pt x="60" y="251"/>
                    <a:pt x="48" y="275"/>
                    <a:pt x="36" y="298"/>
                  </a:cubicBezTo>
                  <a:cubicBezTo>
                    <a:pt x="24" y="322"/>
                    <a:pt x="12" y="358"/>
                    <a:pt x="12" y="382"/>
                  </a:cubicBezTo>
                  <a:cubicBezTo>
                    <a:pt x="0" y="429"/>
                    <a:pt x="12" y="489"/>
                    <a:pt x="24" y="525"/>
                  </a:cubicBezTo>
                  <a:cubicBezTo>
                    <a:pt x="36" y="584"/>
                    <a:pt x="72" y="632"/>
                    <a:pt x="107" y="668"/>
                  </a:cubicBezTo>
                  <a:cubicBezTo>
                    <a:pt x="143" y="715"/>
                    <a:pt x="179" y="739"/>
                    <a:pt x="227" y="763"/>
                  </a:cubicBezTo>
                  <a:cubicBezTo>
                    <a:pt x="274" y="799"/>
                    <a:pt x="322" y="810"/>
                    <a:pt x="381" y="822"/>
                  </a:cubicBezTo>
                  <a:cubicBezTo>
                    <a:pt x="405" y="834"/>
                    <a:pt x="429" y="834"/>
                    <a:pt x="453" y="834"/>
                  </a:cubicBezTo>
                  <a:cubicBezTo>
                    <a:pt x="477" y="834"/>
                    <a:pt x="512" y="834"/>
                    <a:pt x="536" y="822"/>
                  </a:cubicBezTo>
                  <a:cubicBezTo>
                    <a:pt x="584" y="822"/>
                    <a:pt x="631" y="799"/>
                    <a:pt x="679" y="775"/>
                  </a:cubicBezTo>
                  <a:cubicBezTo>
                    <a:pt x="727" y="751"/>
                    <a:pt x="762" y="715"/>
                    <a:pt x="798" y="668"/>
                  </a:cubicBezTo>
                  <a:cubicBezTo>
                    <a:pt x="810" y="656"/>
                    <a:pt x="822" y="620"/>
                    <a:pt x="834" y="596"/>
                  </a:cubicBezTo>
                  <a:cubicBezTo>
                    <a:pt x="846" y="572"/>
                    <a:pt x="846" y="549"/>
                    <a:pt x="858" y="513"/>
                  </a:cubicBezTo>
                  <a:cubicBezTo>
                    <a:pt x="869" y="406"/>
                    <a:pt x="846" y="310"/>
                    <a:pt x="798" y="215"/>
                  </a:cubicBezTo>
                  <a:cubicBezTo>
                    <a:pt x="750" y="156"/>
                    <a:pt x="703" y="96"/>
                    <a:pt x="631" y="60"/>
                  </a:cubicBezTo>
                  <a:cubicBezTo>
                    <a:pt x="608" y="37"/>
                    <a:pt x="572" y="25"/>
                    <a:pt x="548" y="13"/>
                  </a:cubicBezTo>
                  <a:cubicBezTo>
                    <a:pt x="500" y="1"/>
                    <a:pt x="453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4"/>
            <p:cNvSpPr/>
            <p:nvPr/>
          </p:nvSpPr>
          <p:spPr>
            <a:xfrm>
              <a:off x="1966300" y="4022050"/>
              <a:ext cx="21750" cy="22400"/>
            </a:xfrm>
            <a:custGeom>
              <a:avLst/>
              <a:gdLst/>
              <a:ahLst/>
              <a:cxnLst/>
              <a:rect l="l" t="t" r="r" b="b"/>
              <a:pathLst>
                <a:path w="870" h="896" extrusionOk="0">
                  <a:moveTo>
                    <a:pt x="429" y="441"/>
                  </a:moveTo>
                  <a:cubicBezTo>
                    <a:pt x="441" y="453"/>
                    <a:pt x="453" y="453"/>
                    <a:pt x="477" y="453"/>
                  </a:cubicBezTo>
                  <a:lnTo>
                    <a:pt x="501" y="453"/>
                  </a:lnTo>
                  <a:cubicBezTo>
                    <a:pt x="489" y="453"/>
                    <a:pt x="489" y="465"/>
                    <a:pt x="489" y="465"/>
                  </a:cubicBezTo>
                  <a:cubicBezTo>
                    <a:pt x="489" y="477"/>
                    <a:pt x="477" y="477"/>
                    <a:pt x="477" y="477"/>
                  </a:cubicBezTo>
                  <a:cubicBezTo>
                    <a:pt x="465" y="489"/>
                    <a:pt x="453" y="489"/>
                    <a:pt x="441" y="501"/>
                  </a:cubicBezTo>
                  <a:lnTo>
                    <a:pt x="417" y="501"/>
                  </a:lnTo>
                  <a:cubicBezTo>
                    <a:pt x="406" y="501"/>
                    <a:pt x="406" y="489"/>
                    <a:pt x="406" y="489"/>
                  </a:cubicBezTo>
                  <a:cubicBezTo>
                    <a:pt x="406" y="489"/>
                    <a:pt x="406" y="489"/>
                    <a:pt x="406" y="477"/>
                  </a:cubicBezTo>
                  <a:cubicBezTo>
                    <a:pt x="406" y="465"/>
                    <a:pt x="406" y="453"/>
                    <a:pt x="417" y="441"/>
                  </a:cubicBezTo>
                  <a:close/>
                  <a:moveTo>
                    <a:pt x="501" y="143"/>
                  </a:moveTo>
                  <a:cubicBezTo>
                    <a:pt x="525" y="143"/>
                    <a:pt x="548" y="143"/>
                    <a:pt x="560" y="155"/>
                  </a:cubicBezTo>
                  <a:cubicBezTo>
                    <a:pt x="584" y="155"/>
                    <a:pt x="596" y="155"/>
                    <a:pt x="608" y="167"/>
                  </a:cubicBezTo>
                  <a:cubicBezTo>
                    <a:pt x="620" y="167"/>
                    <a:pt x="632" y="179"/>
                    <a:pt x="644" y="191"/>
                  </a:cubicBezTo>
                  <a:cubicBezTo>
                    <a:pt x="656" y="203"/>
                    <a:pt x="667" y="215"/>
                    <a:pt x="679" y="239"/>
                  </a:cubicBezTo>
                  <a:cubicBezTo>
                    <a:pt x="691" y="251"/>
                    <a:pt x="703" y="274"/>
                    <a:pt x="715" y="298"/>
                  </a:cubicBezTo>
                  <a:cubicBezTo>
                    <a:pt x="715" y="310"/>
                    <a:pt x="715" y="322"/>
                    <a:pt x="727" y="346"/>
                  </a:cubicBezTo>
                  <a:cubicBezTo>
                    <a:pt x="727" y="358"/>
                    <a:pt x="727" y="382"/>
                    <a:pt x="715" y="405"/>
                  </a:cubicBezTo>
                  <a:cubicBezTo>
                    <a:pt x="715" y="441"/>
                    <a:pt x="691" y="477"/>
                    <a:pt x="679" y="524"/>
                  </a:cubicBezTo>
                  <a:cubicBezTo>
                    <a:pt x="656" y="560"/>
                    <a:pt x="632" y="608"/>
                    <a:pt x="596" y="644"/>
                  </a:cubicBezTo>
                  <a:cubicBezTo>
                    <a:pt x="584" y="667"/>
                    <a:pt x="560" y="679"/>
                    <a:pt x="536" y="703"/>
                  </a:cubicBezTo>
                  <a:cubicBezTo>
                    <a:pt x="501" y="715"/>
                    <a:pt x="477" y="727"/>
                    <a:pt x="453" y="739"/>
                  </a:cubicBezTo>
                  <a:cubicBezTo>
                    <a:pt x="429" y="751"/>
                    <a:pt x="417" y="751"/>
                    <a:pt x="406" y="751"/>
                  </a:cubicBezTo>
                  <a:lnTo>
                    <a:pt x="370" y="751"/>
                  </a:lnTo>
                  <a:cubicBezTo>
                    <a:pt x="346" y="751"/>
                    <a:pt x="334" y="739"/>
                    <a:pt x="322" y="739"/>
                  </a:cubicBezTo>
                  <a:cubicBezTo>
                    <a:pt x="358" y="739"/>
                    <a:pt x="406" y="727"/>
                    <a:pt x="441" y="715"/>
                  </a:cubicBezTo>
                  <a:cubicBezTo>
                    <a:pt x="489" y="691"/>
                    <a:pt x="536" y="667"/>
                    <a:pt x="560" y="620"/>
                  </a:cubicBezTo>
                  <a:cubicBezTo>
                    <a:pt x="584" y="620"/>
                    <a:pt x="596" y="608"/>
                    <a:pt x="608" y="596"/>
                  </a:cubicBezTo>
                  <a:cubicBezTo>
                    <a:pt x="620" y="596"/>
                    <a:pt x="632" y="584"/>
                    <a:pt x="644" y="572"/>
                  </a:cubicBezTo>
                  <a:cubicBezTo>
                    <a:pt x="656" y="548"/>
                    <a:pt x="667" y="524"/>
                    <a:pt x="679" y="501"/>
                  </a:cubicBezTo>
                  <a:cubicBezTo>
                    <a:pt x="691" y="465"/>
                    <a:pt x="691" y="429"/>
                    <a:pt x="679" y="394"/>
                  </a:cubicBezTo>
                  <a:cubicBezTo>
                    <a:pt x="679" y="394"/>
                    <a:pt x="679" y="394"/>
                    <a:pt x="679" y="382"/>
                  </a:cubicBezTo>
                  <a:cubicBezTo>
                    <a:pt x="679" y="370"/>
                    <a:pt x="667" y="346"/>
                    <a:pt x="667" y="334"/>
                  </a:cubicBezTo>
                  <a:cubicBezTo>
                    <a:pt x="656" y="322"/>
                    <a:pt x="644" y="310"/>
                    <a:pt x="644" y="298"/>
                  </a:cubicBezTo>
                  <a:cubicBezTo>
                    <a:pt x="620" y="251"/>
                    <a:pt x="584" y="203"/>
                    <a:pt x="536" y="179"/>
                  </a:cubicBezTo>
                  <a:cubicBezTo>
                    <a:pt x="525" y="179"/>
                    <a:pt x="513" y="167"/>
                    <a:pt x="489" y="167"/>
                  </a:cubicBezTo>
                  <a:cubicBezTo>
                    <a:pt x="477" y="167"/>
                    <a:pt x="465" y="155"/>
                    <a:pt x="453" y="155"/>
                  </a:cubicBezTo>
                  <a:lnTo>
                    <a:pt x="441" y="155"/>
                  </a:lnTo>
                  <a:cubicBezTo>
                    <a:pt x="465" y="155"/>
                    <a:pt x="489" y="155"/>
                    <a:pt x="501" y="143"/>
                  </a:cubicBezTo>
                  <a:close/>
                  <a:moveTo>
                    <a:pt x="584" y="1"/>
                  </a:moveTo>
                  <a:cubicBezTo>
                    <a:pt x="525" y="1"/>
                    <a:pt x="477" y="1"/>
                    <a:pt x="429" y="13"/>
                  </a:cubicBezTo>
                  <a:cubicBezTo>
                    <a:pt x="394" y="13"/>
                    <a:pt x="370" y="24"/>
                    <a:pt x="346" y="36"/>
                  </a:cubicBezTo>
                  <a:cubicBezTo>
                    <a:pt x="310" y="48"/>
                    <a:pt x="286" y="60"/>
                    <a:pt x="263" y="72"/>
                  </a:cubicBezTo>
                  <a:cubicBezTo>
                    <a:pt x="239" y="84"/>
                    <a:pt x="215" y="108"/>
                    <a:pt x="191" y="120"/>
                  </a:cubicBezTo>
                  <a:cubicBezTo>
                    <a:pt x="167" y="143"/>
                    <a:pt x="144" y="155"/>
                    <a:pt x="120" y="179"/>
                  </a:cubicBezTo>
                  <a:cubicBezTo>
                    <a:pt x="84" y="215"/>
                    <a:pt x="48" y="263"/>
                    <a:pt x="36" y="322"/>
                  </a:cubicBezTo>
                  <a:cubicBezTo>
                    <a:pt x="36" y="334"/>
                    <a:pt x="25" y="346"/>
                    <a:pt x="25" y="370"/>
                  </a:cubicBezTo>
                  <a:cubicBezTo>
                    <a:pt x="25" y="370"/>
                    <a:pt x="25" y="370"/>
                    <a:pt x="25" y="382"/>
                  </a:cubicBezTo>
                  <a:cubicBezTo>
                    <a:pt x="1" y="489"/>
                    <a:pt x="13" y="608"/>
                    <a:pt x="84" y="703"/>
                  </a:cubicBezTo>
                  <a:cubicBezTo>
                    <a:pt x="96" y="727"/>
                    <a:pt x="108" y="739"/>
                    <a:pt x="132" y="763"/>
                  </a:cubicBezTo>
                  <a:cubicBezTo>
                    <a:pt x="144" y="786"/>
                    <a:pt x="167" y="798"/>
                    <a:pt x="191" y="822"/>
                  </a:cubicBezTo>
                  <a:cubicBezTo>
                    <a:pt x="239" y="858"/>
                    <a:pt x="286" y="882"/>
                    <a:pt x="346" y="894"/>
                  </a:cubicBezTo>
                  <a:cubicBezTo>
                    <a:pt x="357" y="895"/>
                    <a:pt x="368" y="895"/>
                    <a:pt x="379" y="895"/>
                  </a:cubicBezTo>
                  <a:cubicBezTo>
                    <a:pt x="475" y="895"/>
                    <a:pt x="569" y="852"/>
                    <a:pt x="644" y="798"/>
                  </a:cubicBezTo>
                  <a:cubicBezTo>
                    <a:pt x="691" y="763"/>
                    <a:pt x="727" y="715"/>
                    <a:pt x="751" y="679"/>
                  </a:cubicBezTo>
                  <a:cubicBezTo>
                    <a:pt x="787" y="632"/>
                    <a:pt x="810" y="572"/>
                    <a:pt x="834" y="524"/>
                  </a:cubicBezTo>
                  <a:cubicBezTo>
                    <a:pt x="858" y="477"/>
                    <a:pt x="858" y="429"/>
                    <a:pt x="870" y="382"/>
                  </a:cubicBezTo>
                  <a:cubicBezTo>
                    <a:pt x="870" y="322"/>
                    <a:pt x="858" y="263"/>
                    <a:pt x="834" y="215"/>
                  </a:cubicBezTo>
                  <a:cubicBezTo>
                    <a:pt x="810" y="167"/>
                    <a:pt x="787" y="120"/>
                    <a:pt x="739" y="84"/>
                  </a:cubicBezTo>
                  <a:cubicBezTo>
                    <a:pt x="727" y="72"/>
                    <a:pt x="715" y="60"/>
                    <a:pt x="691" y="48"/>
                  </a:cubicBezTo>
                  <a:cubicBezTo>
                    <a:pt x="691" y="36"/>
                    <a:pt x="679" y="36"/>
                    <a:pt x="667" y="36"/>
                  </a:cubicBezTo>
                  <a:cubicBezTo>
                    <a:pt x="644" y="24"/>
                    <a:pt x="608" y="13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4"/>
            <p:cNvSpPr/>
            <p:nvPr/>
          </p:nvSpPr>
          <p:spPr>
            <a:xfrm>
              <a:off x="1900525" y="3891675"/>
              <a:ext cx="22050" cy="21450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500" y="155"/>
                  </a:moveTo>
                  <a:cubicBezTo>
                    <a:pt x="524" y="167"/>
                    <a:pt x="548" y="167"/>
                    <a:pt x="572" y="179"/>
                  </a:cubicBezTo>
                  <a:cubicBezTo>
                    <a:pt x="560" y="177"/>
                    <a:pt x="547" y="176"/>
                    <a:pt x="534" y="176"/>
                  </a:cubicBezTo>
                  <a:cubicBezTo>
                    <a:pt x="473" y="176"/>
                    <a:pt x="407" y="199"/>
                    <a:pt x="358" y="239"/>
                  </a:cubicBezTo>
                  <a:cubicBezTo>
                    <a:pt x="346" y="239"/>
                    <a:pt x="334" y="251"/>
                    <a:pt x="322" y="263"/>
                  </a:cubicBezTo>
                  <a:cubicBezTo>
                    <a:pt x="322" y="251"/>
                    <a:pt x="334" y="251"/>
                    <a:pt x="346" y="239"/>
                  </a:cubicBezTo>
                  <a:cubicBezTo>
                    <a:pt x="358" y="227"/>
                    <a:pt x="370" y="191"/>
                    <a:pt x="358" y="167"/>
                  </a:cubicBezTo>
                  <a:cubicBezTo>
                    <a:pt x="381" y="167"/>
                    <a:pt x="405" y="155"/>
                    <a:pt x="429" y="155"/>
                  </a:cubicBezTo>
                  <a:close/>
                  <a:moveTo>
                    <a:pt x="536" y="346"/>
                  </a:moveTo>
                  <a:cubicBezTo>
                    <a:pt x="536" y="346"/>
                    <a:pt x="548" y="358"/>
                    <a:pt x="548" y="358"/>
                  </a:cubicBezTo>
                  <a:lnTo>
                    <a:pt x="560" y="358"/>
                  </a:lnTo>
                  <a:cubicBezTo>
                    <a:pt x="572" y="370"/>
                    <a:pt x="572" y="382"/>
                    <a:pt x="572" y="394"/>
                  </a:cubicBezTo>
                  <a:cubicBezTo>
                    <a:pt x="572" y="405"/>
                    <a:pt x="572" y="417"/>
                    <a:pt x="572" y="429"/>
                  </a:cubicBezTo>
                  <a:cubicBezTo>
                    <a:pt x="560" y="441"/>
                    <a:pt x="560" y="453"/>
                    <a:pt x="560" y="465"/>
                  </a:cubicBezTo>
                  <a:cubicBezTo>
                    <a:pt x="548" y="477"/>
                    <a:pt x="548" y="477"/>
                    <a:pt x="536" y="489"/>
                  </a:cubicBezTo>
                  <a:cubicBezTo>
                    <a:pt x="536" y="489"/>
                    <a:pt x="536" y="489"/>
                    <a:pt x="524" y="501"/>
                  </a:cubicBezTo>
                  <a:cubicBezTo>
                    <a:pt x="524" y="489"/>
                    <a:pt x="524" y="477"/>
                    <a:pt x="524" y="465"/>
                  </a:cubicBezTo>
                  <a:cubicBezTo>
                    <a:pt x="536" y="429"/>
                    <a:pt x="512" y="394"/>
                    <a:pt x="477" y="370"/>
                  </a:cubicBezTo>
                  <a:cubicBezTo>
                    <a:pt x="465" y="370"/>
                    <a:pt x="453" y="370"/>
                    <a:pt x="441" y="358"/>
                  </a:cubicBezTo>
                  <a:lnTo>
                    <a:pt x="453" y="358"/>
                  </a:lnTo>
                  <a:cubicBezTo>
                    <a:pt x="477" y="358"/>
                    <a:pt x="489" y="346"/>
                    <a:pt x="500" y="346"/>
                  </a:cubicBezTo>
                  <a:close/>
                  <a:moveTo>
                    <a:pt x="727" y="334"/>
                  </a:moveTo>
                  <a:cubicBezTo>
                    <a:pt x="727" y="370"/>
                    <a:pt x="727" y="394"/>
                    <a:pt x="739" y="417"/>
                  </a:cubicBezTo>
                  <a:cubicBezTo>
                    <a:pt x="739" y="441"/>
                    <a:pt x="739" y="477"/>
                    <a:pt x="727" y="501"/>
                  </a:cubicBezTo>
                  <a:cubicBezTo>
                    <a:pt x="727" y="513"/>
                    <a:pt x="715" y="536"/>
                    <a:pt x="715" y="548"/>
                  </a:cubicBezTo>
                  <a:cubicBezTo>
                    <a:pt x="703" y="572"/>
                    <a:pt x="691" y="584"/>
                    <a:pt x="679" y="608"/>
                  </a:cubicBezTo>
                  <a:cubicBezTo>
                    <a:pt x="691" y="584"/>
                    <a:pt x="703" y="560"/>
                    <a:pt x="715" y="525"/>
                  </a:cubicBezTo>
                  <a:cubicBezTo>
                    <a:pt x="727" y="501"/>
                    <a:pt x="727" y="477"/>
                    <a:pt x="727" y="441"/>
                  </a:cubicBezTo>
                  <a:cubicBezTo>
                    <a:pt x="727" y="417"/>
                    <a:pt x="727" y="394"/>
                    <a:pt x="727" y="370"/>
                  </a:cubicBezTo>
                  <a:cubicBezTo>
                    <a:pt x="727" y="358"/>
                    <a:pt x="727" y="346"/>
                    <a:pt x="715" y="334"/>
                  </a:cubicBezTo>
                  <a:close/>
                  <a:moveTo>
                    <a:pt x="393" y="632"/>
                  </a:moveTo>
                  <a:cubicBezTo>
                    <a:pt x="393" y="632"/>
                    <a:pt x="405" y="644"/>
                    <a:pt x="405" y="644"/>
                  </a:cubicBezTo>
                  <a:lnTo>
                    <a:pt x="346" y="644"/>
                  </a:lnTo>
                  <a:cubicBezTo>
                    <a:pt x="370" y="644"/>
                    <a:pt x="381" y="644"/>
                    <a:pt x="393" y="632"/>
                  </a:cubicBezTo>
                  <a:close/>
                  <a:moveTo>
                    <a:pt x="441" y="1"/>
                  </a:moveTo>
                  <a:cubicBezTo>
                    <a:pt x="334" y="1"/>
                    <a:pt x="227" y="48"/>
                    <a:pt x="143" y="120"/>
                  </a:cubicBezTo>
                  <a:cubicBezTo>
                    <a:pt x="96" y="155"/>
                    <a:pt x="60" y="203"/>
                    <a:pt x="36" y="251"/>
                  </a:cubicBezTo>
                  <a:cubicBezTo>
                    <a:pt x="12" y="310"/>
                    <a:pt x="0" y="358"/>
                    <a:pt x="0" y="417"/>
                  </a:cubicBezTo>
                  <a:cubicBezTo>
                    <a:pt x="0" y="477"/>
                    <a:pt x="24" y="536"/>
                    <a:pt x="48" y="584"/>
                  </a:cubicBezTo>
                  <a:cubicBezTo>
                    <a:pt x="48" y="608"/>
                    <a:pt x="72" y="644"/>
                    <a:pt x="84" y="656"/>
                  </a:cubicBezTo>
                  <a:cubicBezTo>
                    <a:pt x="108" y="691"/>
                    <a:pt x="131" y="715"/>
                    <a:pt x="155" y="727"/>
                  </a:cubicBezTo>
                  <a:cubicBezTo>
                    <a:pt x="167" y="739"/>
                    <a:pt x="167" y="751"/>
                    <a:pt x="179" y="751"/>
                  </a:cubicBezTo>
                  <a:cubicBezTo>
                    <a:pt x="191" y="763"/>
                    <a:pt x="203" y="763"/>
                    <a:pt x="203" y="775"/>
                  </a:cubicBezTo>
                  <a:cubicBezTo>
                    <a:pt x="227" y="786"/>
                    <a:pt x="250" y="798"/>
                    <a:pt x="274" y="810"/>
                  </a:cubicBezTo>
                  <a:cubicBezTo>
                    <a:pt x="322" y="846"/>
                    <a:pt x="381" y="858"/>
                    <a:pt x="441" y="858"/>
                  </a:cubicBezTo>
                  <a:cubicBezTo>
                    <a:pt x="500" y="858"/>
                    <a:pt x="548" y="846"/>
                    <a:pt x="596" y="822"/>
                  </a:cubicBezTo>
                  <a:cubicBezTo>
                    <a:pt x="655" y="810"/>
                    <a:pt x="703" y="775"/>
                    <a:pt x="751" y="739"/>
                  </a:cubicBezTo>
                  <a:cubicBezTo>
                    <a:pt x="798" y="715"/>
                    <a:pt x="822" y="667"/>
                    <a:pt x="846" y="620"/>
                  </a:cubicBezTo>
                  <a:cubicBezTo>
                    <a:pt x="858" y="584"/>
                    <a:pt x="870" y="560"/>
                    <a:pt x="881" y="536"/>
                  </a:cubicBezTo>
                  <a:cubicBezTo>
                    <a:pt x="881" y="501"/>
                    <a:pt x="881" y="465"/>
                    <a:pt x="881" y="441"/>
                  </a:cubicBezTo>
                  <a:cubicBezTo>
                    <a:pt x="881" y="382"/>
                    <a:pt x="881" y="334"/>
                    <a:pt x="858" y="286"/>
                  </a:cubicBezTo>
                  <a:cubicBezTo>
                    <a:pt x="846" y="227"/>
                    <a:pt x="798" y="179"/>
                    <a:pt x="762" y="132"/>
                  </a:cubicBezTo>
                  <a:cubicBezTo>
                    <a:pt x="739" y="108"/>
                    <a:pt x="715" y="96"/>
                    <a:pt x="691" y="84"/>
                  </a:cubicBezTo>
                  <a:cubicBezTo>
                    <a:pt x="691" y="72"/>
                    <a:pt x="679" y="72"/>
                    <a:pt x="679" y="72"/>
                  </a:cubicBezTo>
                  <a:cubicBezTo>
                    <a:pt x="655" y="60"/>
                    <a:pt x="643" y="48"/>
                    <a:pt x="620" y="36"/>
                  </a:cubicBezTo>
                  <a:cubicBezTo>
                    <a:pt x="596" y="24"/>
                    <a:pt x="572" y="13"/>
                    <a:pt x="536" y="13"/>
                  </a:cubicBezTo>
                  <a:cubicBezTo>
                    <a:pt x="512" y="1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4"/>
            <p:cNvSpPr/>
            <p:nvPr/>
          </p:nvSpPr>
          <p:spPr>
            <a:xfrm>
              <a:off x="1711500" y="3815775"/>
              <a:ext cx="22050" cy="22575"/>
            </a:xfrm>
            <a:custGeom>
              <a:avLst/>
              <a:gdLst/>
              <a:ahLst/>
              <a:cxnLst/>
              <a:rect l="l" t="t" r="r" b="b"/>
              <a:pathLst>
                <a:path w="882" h="903" extrusionOk="0">
                  <a:moveTo>
                    <a:pt x="307" y="196"/>
                  </a:moveTo>
                  <a:lnTo>
                    <a:pt x="307" y="196"/>
                  </a:lnTo>
                  <a:cubicBezTo>
                    <a:pt x="301" y="199"/>
                    <a:pt x="294" y="203"/>
                    <a:pt x="287" y="203"/>
                  </a:cubicBezTo>
                  <a:cubicBezTo>
                    <a:pt x="294" y="201"/>
                    <a:pt x="301" y="198"/>
                    <a:pt x="307" y="196"/>
                  </a:cubicBezTo>
                  <a:close/>
                  <a:moveTo>
                    <a:pt x="513" y="155"/>
                  </a:moveTo>
                  <a:cubicBezTo>
                    <a:pt x="537" y="155"/>
                    <a:pt x="561" y="167"/>
                    <a:pt x="584" y="179"/>
                  </a:cubicBezTo>
                  <a:cubicBezTo>
                    <a:pt x="608" y="191"/>
                    <a:pt x="620" y="203"/>
                    <a:pt x="644" y="215"/>
                  </a:cubicBezTo>
                  <a:cubicBezTo>
                    <a:pt x="656" y="227"/>
                    <a:pt x="668" y="239"/>
                    <a:pt x="680" y="251"/>
                  </a:cubicBezTo>
                  <a:cubicBezTo>
                    <a:pt x="644" y="227"/>
                    <a:pt x="596" y="203"/>
                    <a:pt x="549" y="191"/>
                  </a:cubicBezTo>
                  <a:cubicBezTo>
                    <a:pt x="525" y="179"/>
                    <a:pt x="501" y="179"/>
                    <a:pt x="465" y="179"/>
                  </a:cubicBezTo>
                  <a:lnTo>
                    <a:pt x="382" y="179"/>
                  </a:lnTo>
                  <a:cubicBezTo>
                    <a:pt x="358" y="179"/>
                    <a:pt x="346" y="179"/>
                    <a:pt x="322" y="191"/>
                  </a:cubicBezTo>
                  <a:cubicBezTo>
                    <a:pt x="321" y="191"/>
                    <a:pt x="319" y="191"/>
                    <a:pt x="317" y="192"/>
                  </a:cubicBezTo>
                  <a:lnTo>
                    <a:pt x="317" y="192"/>
                  </a:lnTo>
                  <a:cubicBezTo>
                    <a:pt x="337" y="184"/>
                    <a:pt x="354" y="175"/>
                    <a:pt x="370" y="167"/>
                  </a:cubicBezTo>
                  <a:cubicBezTo>
                    <a:pt x="394" y="155"/>
                    <a:pt x="418" y="155"/>
                    <a:pt x="453" y="155"/>
                  </a:cubicBezTo>
                  <a:close/>
                  <a:moveTo>
                    <a:pt x="394" y="334"/>
                  </a:moveTo>
                  <a:cubicBezTo>
                    <a:pt x="394" y="334"/>
                    <a:pt x="382" y="346"/>
                    <a:pt x="382" y="346"/>
                  </a:cubicBezTo>
                  <a:cubicBezTo>
                    <a:pt x="382" y="346"/>
                    <a:pt x="382" y="346"/>
                    <a:pt x="382" y="334"/>
                  </a:cubicBezTo>
                  <a:close/>
                  <a:moveTo>
                    <a:pt x="180" y="429"/>
                  </a:moveTo>
                  <a:cubicBezTo>
                    <a:pt x="180" y="453"/>
                    <a:pt x="180" y="477"/>
                    <a:pt x="191" y="489"/>
                  </a:cubicBezTo>
                  <a:cubicBezTo>
                    <a:pt x="191" y="501"/>
                    <a:pt x="191" y="513"/>
                    <a:pt x="203" y="524"/>
                  </a:cubicBezTo>
                  <a:cubicBezTo>
                    <a:pt x="203" y="548"/>
                    <a:pt x="203" y="560"/>
                    <a:pt x="203" y="584"/>
                  </a:cubicBezTo>
                  <a:cubicBezTo>
                    <a:pt x="203" y="608"/>
                    <a:pt x="215" y="632"/>
                    <a:pt x="227" y="655"/>
                  </a:cubicBezTo>
                  <a:cubicBezTo>
                    <a:pt x="215" y="644"/>
                    <a:pt x="191" y="632"/>
                    <a:pt x="180" y="608"/>
                  </a:cubicBezTo>
                  <a:cubicBezTo>
                    <a:pt x="180" y="596"/>
                    <a:pt x="180" y="596"/>
                    <a:pt x="168" y="584"/>
                  </a:cubicBezTo>
                  <a:cubicBezTo>
                    <a:pt x="168" y="560"/>
                    <a:pt x="156" y="536"/>
                    <a:pt x="156" y="513"/>
                  </a:cubicBezTo>
                  <a:cubicBezTo>
                    <a:pt x="156" y="501"/>
                    <a:pt x="156" y="489"/>
                    <a:pt x="156" y="477"/>
                  </a:cubicBezTo>
                  <a:cubicBezTo>
                    <a:pt x="156" y="465"/>
                    <a:pt x="156" y="465"/>
                    <a:pt x="156" y="453"/>
                  </a:cubicBezTo>
                  <a:cubicBezTo>
                    <a:pt x="168" y="453"/>
                    <a:pt x="168" y="441"/>
                    <a:pt x="180" y="429"/>
                  </a:cubicBezTo>
                  <a:close/>
                  <a:moveTo>
                    <a:pt x="465" y="1"/>
                  </a:moveTo>
                  <a:cubicBezTo>
                    <a:pt x="346" y="1"/>
                    <a:pt x="239" y="48"/>
                    <a:pt x="156" y="120"/>
                  </a:cubicBezTo>
                  <a:cubicBezTo>
                    <a:pt x="132" y="132"/>
                    <a:pt x="108" y="155"/>
                    <a:pt x="96" y="179"/>
                  </a:cubicBezTo>
                  <a:cubicBezTo>
                    <a:pt x="72" y="203"/>
                    <a:pt x="60" y="227"/>
                    <a:pt x="49" y="251"/>
                  </a:cubicBezTo>
                  <a:cubicBezTo>
                    <a:pt x="25" y="298"/>
                    <a:pt x="1" y="358"/>
                    <a:pt x="1" y="429"/>
                  </a:cubicBezTo>
                  <a:cubicBezTo>
                    <a:pt x="1" y="477"/>
                    <a:pt x="1" y="524"/>
                    <a:pt x="13" y="584"/>
                  </a:cubicBezTo>
                  <a:cubicBezTo>
                    <a:pt x="13" y="608"/>
                    <a:pt x="25" y="632"/>
                    <a:pt x="37" y="655"/>
                  </a:cubicBezTo>
                  <a:cubicBezTo>
                    <a:pt x="37" y="679"/>
                    <a:pt x="60" y="715"/>
                    <a:pt x="72" y="739"/>
                  </a:cubicBezTo>
                  <a:cubicBezTo>
                    <a:pt x="108" y="775"/>
                    <a:pt x="156" y="822"/>
                    <a:pt x="203" y="834"/>
                  </a:cubicBezTo>
                  <a:cubicBezTo>
                    <a:pt x="227" y="846"/>
                    <a:pt x="251" y="858"/>
                    <a:pt x="287" y="858"/>
                  </a:cubicBezTo>
                  <a:cubicBezTo>
                    <a:pt x="287" y="870"/>
                    <a:pt x="299" y="870"/>
                    <a:pt x="311" y="870"/>
                  </a:cubicBezTo>
                  <a:cubicBezTo>
                    <a:pt x="334" y="882"/>
                    <a:pt x="358" y="882"/>
                    <a:pt x="382" y="894"/>
                  </a:cubicBezTo>
                  <a:cubicBezTo>
                    <a:pt x="394" y="900"/>
                    <a:pt x="409" y="902"/>
                    <a:pt x="425" y="902"/>
                  </a:cubicBezTo>
                  <a:cubicBezTo>
                    <a:pt x="441" y="902"/>
                    <a:pt x="459" y="900"/>
                    <a:pt x="477" y="894"/>
                  </a:cubicBezTo>
                  <a:cubicBezTo>
                    <a:pt x="525" y="894"/>
                    <a:pt x="584" y="882"/>
                    <a:pt x="632" y="858"/>
                  </a:cubicBezTo>
                  <a:cubicBezTo>
                    <a:pt x="680" y="822"/>
                    <a:pt x="727" y="786"/>
                    <a:pt x="775" y="739"/>
                  </a:cubicBezTo>
                  <a:cubicBezTo>
                    <a:pt x="846" y="655"/>
                    <a:pt x="882" y="548"/>
                    <a:pt x="882" y="429"/>
                  </a:cubicBezTo>
                  <a:cubicBezTo>
                    <a:pt x="882" y="382"/>
                    <a:pt x="870" y="322"/>
                    <a:pt x="846" y="274"/>
                  </a:cubicBezTo>
                  <a:cubicBezTo>
                    <a:pt x="834" y="215"/>
                    <a:pt x="799" y="167"/>
                    <a:pt x="763" y="132"/>
                  </a:cubicBezTo>
                  <a:cubicBezTo>
                    <a:pt x="739" y="108"/>
                    <a:pt x="715" y="84"/>
                    <a:pt x="680" y="72"/>
                  </a:cubicBezTo>
                  <a:cubicBezTo>
                    <a:pt x="668" y="60"/>
                    <a:pt x="644" y="48"/>
                    <a:pt x="632" y="36"/>
                  </a:cubicBezTo>
                  <a:cubicBezTo>
                    <a:pt x="572" y="13"/>
                    <a:pt x="51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BEB2CD-F2D5-BB3C-E8E8-43BE820CBB2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4</a:t>
            </a:fld>
            <a:endParaRPr lang="pt-PT"/>
          </a:p>
        </p:txBody>
      </p:sp>
      <p:sp>
        <p:nvSpPr>
          <p:cNvPr id="9" name="Google Shape;615;p39">
            <a:extLst>
              <a:ext uri="{FF2B5EF4-FFF2-40B4-BE49-F238E27FC236}">
                <a16:creationId xmlns:a16="http://schemas.microsoft.com/office/drawing/2014/main" id="{328683F1-37B8-0DD7-9BAE-822F3A8C093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450" y="223815"/>
            <a:ext cx="6617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SolidWorks</a:t>
            </a:r>
            <a:endParaRPr/>
          </a:p>
        </p:txBody>
      </p:sp>
      <p:sp>
        <p:nvSpPr>
          <p:cNvPr id="10" name="Google Shape;144;p31">
            <a:extLst>
              <a:ext uri="{FF2B5EF4-FFF2-40B4-BE49-F238E27FC236}">
                <a16:creationId xmlns:a16="http://schemas.microsoft.com/office/drawing/2014/main" id="{114A2C2A-A446-47AF-DF1D-EC984D8F65DA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878" y="1066176"/>
            <a:ext cx="3430392" cy="1473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Geração do perfil NACA4412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8D636C60-18A2-095F-1070-883346E1CC90}"/>
              </a:ext>
            </a:extLst>
          </p:cNvPr>
          <p:cNvCxnSpPr>
            <a:cxnSpLocks/>
          </p:cNvCxnSpPr>
          <p:nvPr/>
        </p:nvCxnSpPr>
        <p:spPr>
          <a:xfrm>
            <a:off x="3516351" y="1338146"/>
            <a:ext cx="13158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04C9A53-6A75-8896-0DD6-1CCA01DFE40E}"/>
              </a:ext>
            </a:extLst>
          </p:cNvPr>
          <p:cNvSpPr txBox="1"/>
          <p:nvPr/>
        </p:nvSpPr>
        <p:spPr>
          <a:xfrm>
            <a:off x="3631119" y="968814"/>
            <a:ext cx="124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Variáveis</a:t>
            </a:r>
            <a:endParaRPr lang="pt-P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433EBAEB-A5FE-E299-23DF-086069F6120C}"/>
              </a:ext>
            </a:extLst>
          </p:cNvPr>
          <p:cNvCxnSpPr>
            <a:cxnSpLocks/>
          </p:cNvCxnSpPr>
          <p:nvPr/>
        </p:nvCxnSpPr>
        <p:spPr>
          <a:xfrm>
            <a:off x="4877703" y="909215"/>
            <a:ext cx="0" cy="6472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BF2B886A-0B80-788E-57C2-BB5DEF63F7BC}"/>
              </a:ext>
            </a:extLst>
          </p:cNvPr>
          <p:cNvSpPr txBox="1"/>
          <p:nvPr/>
        </p:nvSpPr>
        <p:spPr>
          <a:xfrm>
            <a:off x="4877703" y="851529"/>
            <a:ext cx="2224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Número de pontos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>
              <a:solidFill>
                <a:schemeClr val="bg1"/>
              </a:solidFill>
            </a:endParaRPr>
          </a:p>
          <a:p>
            <a:r>
              <a:rPr lang="pt-PT">
                <a:solidFill>
                  <a:schemeClr val="bg1"/>
                </a:solidFill>
              </a:rPr>
              <a:t>Comprimento da corda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E9B22E04-C94F-BFB9-198B-48BD62086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30" y="1678793"/>
            <a:ext cx="3969929" cy="295895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3C98850B-4537-07F5-8095-9C1725B6A5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095" y="1809982"/>
            <a:ext cx="4896040" cy="260817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>
          <a:extLst>
            <a:ext uri="{FF2B5EF4-FFF2-40B4-BE49-F238E27FC236}">
              <a16:creationId xmlns:a16="http://schemas.microsoft.com/office/drawing/2014/main" id="{07886210-15A8-A2B0-DDE5-C5F5463D7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" name="Google Shape;1925;p54">
            <a:extLst>
              <a:ext uri="{FF2B5EF4-FFF2-40B4-BE49-F238E27FC236}">
                <a16:creationId xmlns:a16="http://schemas.microsoft.com/office/drawing/2014/main" id="{E4D59861-FEAA-D061-5A43-7501BCC05171}"/>
              </a:ext>
            </a:extLst>
          </p:cNvPr>
          <p:cNvGrpSpPr/>
          <p:nvPr/>
        </p:nvGrpSpPr>
        <p:grpSpPr>
          <a:xfrm>
            <a:off x="7722868" y="590410"/>
            <a:ext cx="1887711" cy="1440027"/>
            <a:chOff x="5302150" y="2783800"/>
            <a:chExt cx="557225" cy="425075"/>
          </a:xfrm>
        </p:grpSpPr>
        <p:sp>
          <p:nvSpPr>
            <p:cNvPr id="1926" name="Google Shape;1926;p54">
              <a:extLst>
                <a:ext uri="{FF2B5EF4-FFF2-40B4-BE49-F238E27FC236}">
                  <a16:creationId xmlns:a16="http://schemas.microsoft.com/office/drawing/2014/main" id="{59377AEB-6777-D582-0A45-85DBE494B79F}"/>
                </a:ext>
              </a:extLst>
            </p:cNvPr>
            <p:cNvSpPr/>
            <p:nvPr/>
          </p:nvSpPr>
          <p:spPr>
            <a:xfrm>
              <a:off x="5325950" y="2796000"/>
              <a:ext cx="166125" cy="347800"/>
            </a:xfrm>
            <a:custGeom>
              <a:avLst/>
              <a:gdLst/>
              <a:ahLst/>
              <a:cxnLst/>
              <a:rect l="l" t="t" r="r" b="b"/>
              <a:pathLst>
                <a:path w="6645" h="13912" extrusionOk="0">
                  <a:moveTo>
                    <a:pt x="6513" y="1"/>
                  </a:moveTo>
                  <a:cubicBezTo>
                    <a:pt x="6489" y="1"/>
                    <a:pt x="6478" y="13"/>
                    <a:pt x="6454" y="25"/>
                  </a:cubicBezTo>
                  <a:cubicBezTo>
                    <a:pt x="6430" y="48"/>
                    <a:pt x="6418" y="72"/>
                    <a:pt x="6394" y="96"/>
                  </a:cubicBezTo>
                  <a:cubicBezTo>
                    <a:pt x="6382" y="120"/>
                    <a:pt x="6358" y="144"/>
                    <a:pt x="6347" y="168"/>
                  </a:cubicBezTo>
                  <a:cubicBezTo>
                    <a:pt x="6311" y="227"/>
                    <a:pt x="6275" y="299"/>
                    <a:pt x="6239" y="358"/>
                  </a:cubicBezTo>
                  <a:cubicBezTo>
                    <a:pt x="6156" y="501"/>
                    <a:pt x="6085" y="644"/>
                    <a:pt x="6013" y="787"/>
                  </a:cubicBezTo>
                  <a:cubicBezTo>
                    <a:pt x="5858" y="1084"/>
                    <a:pt x="5704" y="1394"/>
                    <a:pt x="5549" y="1692"/>
                  </a:cubicBezTo>
                  <a:cubicBezTo>
                    <a:pt x="5489" y="1823"/>
                    <a:pt x="5430" y="1965"/>
                    <a:pt x="5358" y="2096"/>
                  </a:cubicBezTo>
                  <a:cubicBezTo>
                    <a:pt x="5299" y="2215"/>
                    <a:pt x="5239" y="2334"/>
                    <a:pt x="5180" y="2465"/>
                  </a:cubicBezTo>
                  <a:lnTo>
                    <a:pt x="4918" y="3037"/>
                  </a:lnTo>
                  <a:cubicBezTo>
                    <a:pt x="4858" y="3144"/>
                    <a:pt x="4811" y="3263"/>
                    <a:pt x="4763" y="3370"/>
                  </a:cubicBezTo>
                  <a:cubicBezTo>
                    <a:pt x="4620" y="3668"/>
                    <a:pt x="4489" y="3978"/>
                    <a:pt x="4358" y="4275"/>
                  </a:cubicBezTo>
                  <a:cubicBezTo>
                    <a:pt x="4239" y="4549"/>
                    <a:pt x="4120" y="4823"/>
                    <a:pt x="3989" y="5097"/>
                  </a:cubicBezTo>
                  <a:cubicBezTo>
                    <a:pt x="3894" y="5311"/>
                    <a:pt x="3799" y="5525"/>
                    <a:pt x="3703" y="5740"/>
                  </a:cubicBezTo>
                  <a:cubicBezTo>
                    <a:pt x="3668" y="5835"/>
                    <a:pt x="3620" y="5930"/>
                    <a:pt x="3584" y="6025"/>
                  </a:cubicBezTo>
                  <a:cubicBezTo>
                    <a:pt x="3430" y="6383"/>
                    <a:pt x="3263" y="6752"/>
                    <a:pt x="3108" y="7109"/>
                  </a:cubicBezTo>
                  <a:cubicBezTo>
                    <a:pt x="3001" y="7359"/>
                    <a:pt x="2894" y="7609"/>
                    <a:pt x="2787" y="7847"/>
                  </a:cubicBezTo>
                  <a:cubicBezTo>
                    <a:pt x="2668" y="8109"/>
                    <a:pt x="2548" y="8371"/>
                    <a:pt x="2429" y="8633"/>
                  </a:cubicBezTo>
                  <a:cubicBezTo>
                    <a:pt x="2263" y="9014"/>
                    <a:pt x="2084" y="9407"/>
                    <a:pt x="1917" y="9788"/>
                  </a:cubicBezTo>
                  <a:cubicBezTo>
                    <a:pt x="1822" y="9978"/>
                    <a:pt x="1739" y="10181"/>
                    <a:pt x="1644" y="10371"/>
                  </a:cubicBezTo>
                  <a:cubicBezTo>
                    <a:pt x="1465" y="10764"/>
                    <a:pt x="1275" y="11157"/>
                    <a:pt x="1096" y="11550"/>
                  </a:cubicBezTo>
                  <a:cubicBezTo>
                    <a:pt x="989" y="11776"/>
                    <a:pt x="894" y="12002"/>
                    <a:pt x="786" y="12217"/>
                  </a:cubicBezTo>
                  <a:cubicBezTo>
                    <a:pt x="524" y="12752"/>
                    <a:pt x="274" y="13276"/>
                    <a:pt x="24" y="13812"/>
                  </a:cubicBezTo>
                  <a:cubicBezTo>
                    <a:pt x="1" y="13848"/>
                    <a:pt x="24" y="13895"/>
                    <a:pt x="60" y="13907"/>
                  </a:cubicBezTo>
                  <a:lnTo>
                    <a:pt x="72" y="13907"/>
                  </a:lnTo>
                  <a:cubicBezTo>
                    <a:pt x="81" y="13910"/>
                    <a:pt x="89" y="13912"/>
                    <a:pt x="97" y="13912"/>
                  </a:cubicBezTo>
                  <a:cubicBezTo>
                    <a:pt x="120" y="13912"/>
                    <a:pt x="137" y="13898"/>
                    <a:pt x="155" y="13872"/>
                  </a:cubicBezTo>
                  <a:cubicBezTo>
                    <a:pt x="334" y="13479"/>
                    <a:pt x="524" y="13086"/>
                    <a:pt x="715" y="12681"/>
                  </a:cubicBezTo>
                  <a:cubicBezTo>
                    <a:pt x="822" y="12467"/>
                    <a:pt x="929" y="12252"/>
                    <a:pt x="1024" y="12038"/>
                  </a:cubicBezTo>
                  <a:cubicBezTo>
                    <a:pt x="1215" y="11645"/>
                    <a:pt x="1394" y="11240"/>
                    <a:pt x="1584" y="10836"/>
                  </a:cubicBezTo>
                  <a:cubicBezTo>
                    <a:pt x="1679" y="10633"/>
                    <a:pt x="1786" y="10431"/>
                    <a:pt x="1870" y="10216"/>
                  </a:cubicBezTo>
                  <a:cubicBezTo>
                    <a:pt x="2048" y="9835"/>
                    <a:pt x="2227" y="9454"/>
                    <a:pt x="2394" y="9073"/>
                  </a:cubicBezTo>
                  <a:cubicBezTo>
                    <a:pt x="2489" y="8859"/>
                    <a:pt x="2596" y="8633"/>
                    <a:pt x="2691" y="8419"/>
                  </a:cubicBezTo>
                  <a:cubicBezTo>
                    <a:pt x="2989" y="7752"/>
                    <a:pt x="3275" y="7085"/>
                    <a:pt x="3572" y="6418"/>
                  </a:cubicBezTo>
                  <a:cubicBezTo>
                    <a:pt x="3680" y="6180"/>
                    <a:pt x="3787" y="5930"/>
                    <a:pt x="3894" y="5680"/>
                  </a:cubicBezTo>
                  <a:cubicBezTo>
                    <a:pt x="4025" y="5394"/>
                    <a:pt x="4156" y="5109"/>
                    <a:pt x="4287" y="4811"/>
                  </a:cubicBezTo>
                  <a:cubicBezTo>
                    <a:pt x="4418" y="4513"/>
                    <a:pt x="4549" y="4204"/>
                    <a:pt x="4692" y="3906"/>
                  </a:cubicBezTo>
                  <a:cubicBezTo>
                    <a:pt x="4823" y="3608"/>
                    <a:pt x="4954" y="3299"/>
                    <a:pt x="5096" y="3001"/>
                  </a:cubicBezTo>
                  <a:cubicBezTo>
                    <a:pt x="5180" y="2823"/>
                    <a:pt x="5263" y="2644"/>
                    <a:pt x="5346" y="2477"/>
                  </a:cubicBezTo>
                  <a:cubicBezTo>
                    <a:pt x="5418" y="2323"/>
                    <a:pt x="5489" y="2180"/>
                    <a:pt x="5561" y="2037"/>
                  </a:cubicBezTo>
                  <a:cubicBezTo>
                    <a:pt x="5704" y="1763"/>
                    <a:pt x="5835" y="1489"/>
                    <a:pt x="5977" y="1215"/>
                  </a:cubicBezTo>
                  <a:cubicBezTo>
                    <a:pt x="6061" y="1049"/>
                    <a:pt x="6132" y="894"/>
                    <a:pt x="6216" y="739"/>
                  </a:cubicBezTo>
                  <a:cubicBezTo>
                    <a:pt x="6263" y="644"/>
                    <a:pt x="6323" y="549"/>
                    <a:pt x="6370" y="465"/>
                  </a:cubicBezTo>
                  <a:cubicBezTo>
                    <a:pt x="6406" y="394"/>
                    <a:pt x="6454" y="322"/>
                    <a:pt x="6489" y="251"/>
                  </a:cubicBezTo>
                  <a:cubicBezTo>
                    <a:pt x="6513" y="227"/>
                    <a:pt x="6525" y="203"/>
                    <a:pt x="6537" y="191"/>
                  </a:cubicBezTo>
                  <a:cubicBezTo>
                    <a:pt x="6549" y="191"/>
                    <a:pt x="6561" y="191"/>
                    <a:pt x="6573" y="179"/>
                  </a:cubicBezTo>
                  <a:cubicBezTo>
                    <a:pt x="6620" y="168"/>
                    <a:pt x="6644" y="120"/>
                    <a:pt x="6620" y="72"/>
                  </a:cubicBezTo>
                  <a:cubicBezTo>
                    <a:pt x="6620" y="60"/>
                    <a:pt x="6609" y="48"/>
                    <a:pt x="6609" y="37"/>
                  </a:cubicBezTo>
                  <a:cubicBezTo>
                    <a:pt x="6597" y="13"/>
                    <a:pt x="6573" y="1"/>
                    <a:pt x="6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4">
              <a:extLst>
                <a:ext uri="{FF2B5EF4-FFF2-40B4-BE49-F238E27FC236}">
                  <a16:creationId xmlns:a16="http://schemas.microsoft.com/office/drawing/2014/main" id="{E723C0A1-96FB-693A-1813-8B5348BE3F54}"/>
                </a:ext>
              </a:extLst>
            </p:cNvPr>
            <p:cNvSpPr/>
            <p:nvPr/>
          </p:nvSpPr>
          <p:spPr>
            <a:xfrm>
              <a:off x="5482525" y="2791250"/>
              <a:ext cx="256900" cy="107550"/>
            </a:xfrm>
            <a:custGeom>
              <a:avLst/>
              <a:gdLst/>
              <a:ahLst/>
              <a:cxnLst/>
              <a:rect l="l" t="t" r="r" b="b"/>
              <a:pathLst>
                <a:path w="10276" h="4302" extrusionOk="0">
                  <a:moveTo>
                    <a:pt x="72" y="0"/>
                  </a:moveTo>
                  <a:cubicBezTo>
                    <a:pt x="48" y="0"/>
                    <a:pt x="36" y="12"/>
                    <a:pt x="12" y="36"/>
                  </a:cubicBezTo>
                  <a:cubicBezTo>
                    <a:pt x="0" y="60"/>
                    <a:pt x="0" y="72"/>
                    <a:pt x="0" y="96"/>
                  </a:cubicBezTo>
                  <a:cubicBezTo>
                    <a:pt x="0" y="119"/>
                    <a:pt x="12" y="143"/>
                    <a:pt x="36" y="155"/>
                  </a:cubicBezTo>
                  <a:cubicBezTo>
                    <a:pt x="72" y="179"/>
                    <a:pt x="119" y="203"/>
                    <a:pt x="155" y="215"/>
                  </a:cubicBezTo>
                  <a:cubicBezTo>
                    <a:pt x="191" y="227"/>
                    <a:pt x="215" y="238"/>
                    <a:pt x="238" y="250"/>
                  </a:cubicBezTo>
                  <a:cubicBezTo>
                    <a:pt x="298" y="274"/>
                    <a:pt x="357" y="298"/>
                    <a:pt x="405" y="322"/>
                  </a:cubicBezTo>
                  <a:cubicBezTo>
                    <a:pt x="512" y="358"/>
                    <a:pt x="607" y="393"/>
                    <a:pt x="715" y="441"/>
                  </a:cubicBezTo>
                  <a:cubicBezTo>
                    <a:pt x="941" y="524"/>
                    <a:pt x="1179" y="619"/>
                    <a:pt x="1405" y="703"/>
                  </a:cubicBezTo>
                  <a:cubicBezTo>
                    <a:pt x="1822" y="870"/>
                    <a:pt x="2239" y="1048"/>
                    <a:pt x="2655" y="1215"/>
                  </a:cubicBezTo>
                  <a:cubicBezTo>
                    <a:pt x="3120" y="1405"/>
                    <a:pt x="3572" y="1596"/>
                    <a:pt x="4036" y="1774"/>
                  </a:cubicBezTo>
                  <a:cubicBezTo>
                    <a:pt x="4453" y="1953"/>
                    <a:pt x="4882" y="2132"/>
                    <a:pt x="5299" y="2298"/>
                  </a:cubicBezTo>
                  <a:cubicBezTo>
                    <a:pt x="5787" y="2501"/>
                    <a:pt x="6263" y="2691"/>
                    <a:pt x="6751" y="2894"/>
                  </a:cubicBezTo>
                  <a:cubicBezTo>
                    <a:pt x="7204" y="3072"/>
                    <a:pt x="7644" y="3251"/>
                    <a:pt x="8096" y="3441"/>
                  </a:cubicBezTo>
                  <a:cubicBezTo>
                    <a:pt x="8525" y="3620"/>
                    <a:pt x="8966" y="3798"/>
                    <a:pt x="9394" y="3977"/>
                  </a:cubicBezTo>
                  <a:cubicBezTo>
                    <a:pt x="9656" y="4084"/>
                    <a:pt x="9906" y="4191"/>
                    <a:pt x="10168" y="4299"/>
                  </a:cubicBezTo>
                  <a:lnTo>
                    <a:pt x="10180" y="4299"/>
                  </a:lnTo>
                  <a:cubicBezTo>
                    <a:pt x="10186" y="4301"/>
                    <a:pt x="10193" y="4302"/>
                    <a:pt x="10199" y="4302"/>
                  </a:cubicBezTo>
                  <a:cubicBezTo>
                    <a:pt x="10228" y="4302"/>
                    <a:pt x="10254" y="4280"/>
                    <a:pt x="10263" y="4251"/>
                  </a:cubicBezTo>
                  <a:cubicBezTo>
                    <a:pt x="10275" y="4215"/>
                    <a:pt x="10252" y="4168"/>
                    <a:pt x="10216" y="4156"/>
                  </a:cubicBezTo>
                  <a:cubicBezTo>
                    <a:pt x="9620" y="3906"/>
                    <a:pt x="9025" y="3656"/>
                    <a:pt x="8418" y="3417"/>
                  </a:cubicBezTo>
                  <a:cubicBezTo>
                    <a:pt x="8263" y="3346"/>
                    <a:pt x="8108" y="3286"/>
                    <a:pt x="7954" y="3215"/>
                  </a:cubicBezTo>
                  <a:cubicBezTo>
                    <a:pt x="7656" y="3108"/>
                    <a:pt x="7370" y="2989"/>
                    <a:pt x="7073" y="2870"/>
                  </a:cubicBezTo>
                  <a:cubicBezTo>
                    <a:pt x="6668" y="2703"/>
                    <a:pt x="6251" y="2536"/>
                    <a:pt x="5834" y="2358"/>
                  </a:cubicBezTo>
                  <a:cubicBezTo>
                    <a:pt x="5608" y="2274"/>
                    <a:pt x="5382" y="2179"/>
                    <a:pt x="5156" y="2084"/>
                  </a:cubicBezTo>
                  <a:cubicBezTo>
                    <a:pt x="4941" y="2001"/>
                    <a:pt x="4739" y="1905"/>
                    <a:pt x="4525" y="1822"/>
                  </a:cubicBezTo>
                  <a:cubicBezTo>
                    <a:pt x="4084" y="1643"/>
                    <a:pt x="3644" y="1453"/>
                    <a:pt x="3215" y="1274"/>
                  </a:cubicBezTo>
                  <a:cubicBezTo>
                    <a:pt x="2774" y="1096"/>
                    <a:pt x="2346" y="917"/>
                    <a:pt x="1917" y="739"/>
                  </a:cubicBezTo>
                  <a:cubicBezTo>
                    <a:pt x="1489" y="560"/>
                    <a:pt x="1048" y="405"/>
                    <a:pt x="619" y="227"/>
                  </a:cubicBezTo>
                  <a:cubicBezTo>
                    <a:pt x="548" y="203"/>
                    <a:pt x="465" y="167"/>
                    <a:pt x="393" y="143"/>
                  </a:cubicBezTo>
                  <a:cubicBezTo>
                    <a:pt x="357" y="119"/>
                    <a:pt x="310" y="108"/>
                    <a:pt x="274" y="96"/>
                  </a:cubicBezTo>
                  <a:cubicBezTo>
                    <a:pt x="238" y="72"/>
                    <a:pt x="191" y="60"/>
                    <a:pt x="155" y="36"/>
                  </a:cubicBezTo>
                  <a:cubicBezTo>
                    <a:pt x="143" y="24"/>
                    <a:pt x="143" y="24"/>
                    <a:pt x="131" y="12"/>
                  </a:cubicBezTo>
                  <a:cubicBezTo>
                    <a:pt x="107" y="0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4">
              <a:extLst>
                <a:ext uri="{FF2B5EF4-FFF2-40B4-BE49-F238E27FC236}">
                  <a16:creationId xmlns:a16="http://schemas.microsoft.com/office/drawing/2014/main" id="{F6E01A3B-123E-1B46-3AA2-CD498D537E7F}"/>
                </a:ext>
              </a:extLst>
            </p:cNvPr>
            <p:cNvSpPr/>
            <p:nvPr/>
          </p:nvSpPr>
          <p:spPr>
            <a:xfrm>
              <a:off x="5732250" y="2882400"/>
              <a:ext cx="106575" cy="155925"/>
            </a:xfrm>
            <a:custGeom>
              <a:avLst/>
              <a:gdLst/>
              <a:ahLst/>
              <a:cxnLst/>
              <a:rect l="l" t="t" r="r" b="b"/>
              <a:pathLst>
                <a:path w="4263" h="6237" extrusionOk="0">
                  <a:moveTo>
                    <a:pt x="94" y="1"/>
                  </a:moveTo>
                  <a:cubicBezTo>
                    <a:pt x="84" y="1"/>
                    <a:pt x="72" y="4"/>
                    <a:pt x="60" y="10"/>
                  </a:cubicBezTo>
                  <a:cubicBezTo>
                    <a:pt x="24" y="21"/>
                    <a:pt x="1" y="69"/>
                    <a:pt x="24" y="117"/>
                  </a:cubicBezTo>
                  <a:cubicBezTo>
                    <a:pt x="36" y="141"/>
                    <a:pt x="48" y="176"/>
                    <a:pt x="60" y="212"/>
                  </a:cubicBezTo>
                  <a:cubicBezTo>
                    <a:pt x="72" y="224"/>
                    <a:pt x="84" y="236"/>
                    <a:pt x="108" y="248"/>
                  </a:cubicBezTo>
                  <a:cubicBezTo>
                    <a:pt x="167" y="343"/>
                    <a:pt x="239" y="438"/>
                    <a:pt x="298" y="545"/>
                  </a:cubicBezTo>
                  <a:cubicBezTo>
                    <a:pt x="393" y="688"/>
                    <a:pt x="501" y="843"/>
                    <a:pt x="596" y="998"/>
                  </a:cubicBezTo>
                  <a:cubicBezTo>
                    <a:pt x="798" y="1295"/>
                    <a:pt x="989" y="1581"/>
                    <a:pt x="1179" y="1867"/>
                  </a:cubicBezTo>
                  <a:cubicBezTo>
                    <a:pt x="1215" y="1915"/>
                    <a:pt x="1239" y="1962"/>
                    <a:pt x="1275" y="2010"/>
                  </a:cubicBezTo>
                  <a:cubicBezTo>
                    <a:pt x="1346" y="2105"/>
                    <a:pt x="1417" y="2212"/>
                    <a:pt x="1489" y="2307"/>
                  </a:cubicBezTo>
                  <a:cubicBezTo>
                    <a:pt x="1525" y="2367"/>
                    <a:pt x="1560" y="2415"/>
                    <a:pt x="1596" y="2462"/>
                  </a:cubicBezTo>
                  <a:cubicBezTo>
                    <a:pt x="1656" y="2546"/>
                    <a:pt x="1715" y="2629"/>
                    <a:pt x="1775" y="2712"/>
                  </a:cubicBezTo>
                  <a:cubicBezTo>
                    <a:pt x="1953" y="2974"/>
                    <a:pt x="2144" y="3236"/>
                    <a:pt x="2322" y="3498"/>
                  </a:cubicBezTo>
                  <a:cubicBezTo>
                    <a:pt x="2549" y="3808"/>
                    <a:pt x="2763" y="4105"/>
                    <a:pt x="2977" y="4415"/>
                  </a:cubicBezTo>
                  <a:cubicBezTo>
                    <a:pt x="3049" y="4522"/>
                    <a:pt x="3132" y="4629"/>
                    <a:pt x="3203" y="4748"/>
                  </a:cubicBezTo>
                  <a:cubicBezTo>
                    <a:pt x="3311" y="4903"/>
                    <a:pt x="3418" y="5058"/>
                    <a:pt x="3525" y="5225"/>
                  </a:cubicBezTo>
                  <a:cubicBezTo>
                    <a:pt x="3525" y="5213"/>
                    <a:pt x="3525" y="5213"/>
                    <a:pt x="3525" y="5213"/>
                  </a:cubicBezTo>
                  <a:cubicBezTo>
                    <a:pt x="3620" y="5355"/>
                    <a:pt x="3703" y="5510"/>
                    <a:pt x="3799" y="5653"/>
                  </a:cubicBezTo>
                  <a:cubicBezTo>
                    <a:pt x="3846" y="5736"/>
                    <a:pt x="3906" y="5820"/>
                    <a:pt x="3953" y="5915"/>
                  </a:cubicBezTo>
                  <a:cubicBezTo>
                    <a:pt x="4013" y="5998"/>
                    <a:pt x="4061" y="6094"/>
                    <a:pt x="4120" y="6189"/>
                  </a:cubicBezTo>
                  <a:cubicBezTo>
                    <a:pt x="4120" y="6213"/>
                    <a:pt x="4132" y="6225"/>
                    <a:pt x="4156" y="6237"/>
                  </a:cubicBezTo>
                  <a:lnTo>
                    <a:pt x="4168" y="6237"/>
                  </a:lnTo>
                  <a:cubicBezTo>
                    <a:pt x="4180" y="6237"/>
                    <a:pt x="4203" y="6237"/>
                    <a:pt x="4215" y="6225"/>
                  </a:cubicBezTo>
                  <a:cubicBezTo>
                    <a:pt x="4251" y="6213"/>
                    <a:pt x="4263" y="6165"/>
                    <a:pt x="4251" y="6129"/>
                  </a:cubicBezTo>
                  <a:cubicBezTo>
                    <a:pt x="4192" y="6034"/>
                    <a:pt x="4144" y="5939"/>
                    <a:pt x="4084" y="5856"/>
                  </a:cubicBezTo>
                  <a:cubicBezTo>
                    <a:pt x="4037" y="5760"/>
                    <a:pt x="3977" y="5677"/>
                    <a:pt x="3930" y="5594"/>
                  </a:cubicBezTo>
                  <a:cubicBezTo>
                    <a:pt x="3834" y="5439"/>
                    <a:pt x="3751" y="5296"/>
                    <a:pt x="3656" y="5141"/>
                  </a:cubicBezTo>
                  <a:cubicBezTo>
                    <a:pt x="3620" y="5094"/>
                    <a:pt x="3584" y="5046"/>
                    <a:pt x="3549" y="4986"/>
                  </a:cubicBezTo>
                  <a:cubicBezTo>
                    <a:pt x="3477" y="4891"/>
                    <a:pt x="3418" y="4784"/>
                    <a:pt x="3346" y="4689"/>
                  </a:cubicBezTo>
                  <a:cubicBezTo>
                    <a:pt x="3263" y="4570"/>
                    <a:pt x="3191" y="4463"/>
                    <a:pt x="3108" y="4343"/>
                  </a:cubicBezTo>
                  <a:cubicBezTo>
                    <a:pt x="2894" y="4034"/>
                    <a:pt x="2668" y="3724"/>
                    <a:pt x="2453" y="3415"/>
                  </a:cubicBezTo>
                  <a:cubicBezTo>
                    <a:pt x="2275" y="3153"/>
                    <a:pt x="2084" y="2891"/>
                    <a:pt x="1906" y="2641"/>
                  </a:cubicBezTo>
                  <a:cubicBezTo>
                    <a:pt x="1810" y="2510"/>
                    <a:pt x="1715" y="2379"/>
                    <a:pt x="1632" y="2248"/>
                  </a:cubicBezTo>
                  <a:cubicBezTo>
                    <a:pt x="1560" y="2141"/>
                    <a:pt x="1489" y="2046"/>
                    <a:pt x="1417" y="1938"/>
                  </a:cubicBezTo>
                  <a:cubicBezTo>
                    <a:pt x="1394" y="1903"/>
                    <a:pt x="1358" y="1867"/>
                    <a:pt x="1334" y="1819"/>
                  </a:cubicBezTo>
                  <a:cubicBezTo>
                    <a:pt x="1322" y="1807"/>
                    <a:pt x="1310" y="1796"/>
                    <a:pt x="1298" y="1772"/>
                  </a:cubicBezTo>
                  <a:cubicBezTo>
                    <a:pt x="1263" y="1724"/>
                    <a:pt x="1227" y="1665"/>
                    <a:pt x="1191" y="1617"/>
                  </a:cubicBezTo>
                  <a:cubicBezTo>
                    <a:pt x="1120" y="1510"/>
                    <a:pt x="1060" y="1403"/>
                    <a:pt x="989" y="1307"/>
                  </a:cubicBezTo>
                  <a:cubicBezTo>
                    <a:pt x="905" y="1176"/>
                    <a:pt x="822" y="1057"/>
                    <a:pt x="751" y="938"/>
                  </a:cubicBezTo>
                  <a:cubicBezTo>
                    <a:pt x="560" y="641"/>
                    <a:pt x="358" y="355"/>
                    <a:pt x="167" y="57"/>
                  </a:cubicBezTo>
                  <a:cubicBezTo>
                    <a:pt x="167" y="45"/>
                    <a:pt x="167" y="33"/>
                    <a:pt x="155" y="33"/>
                  </a:cubicBezTo>
                  <a:cubicBezTo>
                    <a:pt x="143" y="21"/>
                    <a:pt x="132" y="10"/>
                    <a:pt x="120" y="10"/>
                  </a:cubicBezTo>
                  <a:cubicBezTo>
                    <a:pt x="114" y="4"/>
                    <a:pt x="105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4">
              <a:extLst>
                <a:ext uri="{FF2B5EF4-FFF2-40B4-BE49-F238E27FC236}">
                  <a16:creationId xmlns:a16="http://schemas.microsoft.com/office/drawing/2014/main" id="{38D92D14-F49F-CD90-9C01-FA45EE0F8675}"/>
                </a:ext>
              </a:extLst>
            </p:cNvPr>
            <p:cNvSpPr/>
            <p:nvPr/>
          </p:nvSpPr>
          <p:spPr>
            <a:xfrm>
              <a:off x="5321200" y="3062000"/>
              <a:ext cx="294700" cy="86150"/>
            </a:xfrm>
            <a:custGeom>
              <a:avLst/>
              <a:gdLst/>
              <a:ahLst/>
              <a:cxnLst/>
              <a:rect l="l" t="t" r="r" b="b"/>
              <a:pathLst>
                <a:path w="11788" h="3446" extrusionOk="0">
                  <a:moveTo>
                    <a:pt x="11706" y="1"/>
                  </a:moveTo>
                  <a:cubicBezTo>
                    <a:pt x="11698" y="1"/>
                    <a:pt x="11689" y="2"/>
                    <a:pt x="11680" y="5"/>
                  </a:cubicBezTo>
                  <a:cubicBezTo>
                    <a:pt x="11585" y="41"/>
                    <a:pt x="11490" y="88"/>
                    <a:pt x="11394" y="112"/>
                  </a:cubicBezTo>
                  <a:cubicBezTo>
                    <a:pt x="11359" y="124"/>
                    <a:pt x="11335" y="136"/>
                    <a:pt x="11299" y="148"/>
                  </a:cubicBezTo>
                  <a:cubicBezTo>
                    <a:pt x="11156" y="196"/>
                    <a:pt x="11025" y="231"/>
                    <a:pt x="10882" y="279"/>
                  </a:cubicBezTo>
                  <a:cubicBezTo>
                    <a:pt x="10668" y="350"/>
                    <a:pt x="10454" y="422"/>
                    <a:pt x="10239" y="493"/>
                  </a:cubicBezTo>
                  <a:cubicBezTo>
                    <a:pt x="9763" y="624"/>
                    <a:pt x="9287" y="755"/>
                    <a:pt x="8823" y="874"/>
                  </a:cubicBezTo>
                  <a:cubicBezTo>
                    <a:pt x="8751" y="898"/>
                    <a:pt x="8668" y="910"/>
                    <a:pt x="8596" y="934"/>
                  </a:cubicBezTo>
                  <a:cubicBezTo>
                    <a:pt x="8430" y="981"/>
                    <a:pt x="8263" y="1017"/>
                    <a:pt x="8096" y="1065"/>
                  </a:cubicBezTo>
                  <a:cubicBezTo>
                    <a:pt x="7906" y="1112"/>
                    <a:pt x="7715" y="1160"/>
                    <a:pt x="7525" y="1208"/>
                  </a:cubicBezTo>
                  <a:cubicBezTo>
                    <a:pt x="7370" y="1243"/>
                    <a:pt x="7203" y="1291"/>
                    <a:pt x="7037" y="1327"/>
                  </a:cubicBezTo>
                  <a:cubicBezTo>
                    <a:pt x="6965" y="1350"/>
                    <a:pt x="6894" y="1362"/>
                    <a:pt x="6822" y="1386"/>
                  </a:cubicBezTo>
                  <a:cubicBezTo>
                    <a:pt x="6560" y="1458"/>
                    <a:pt x="6298" y="1529"/>
                    <a:pt x="6037" y="1600"/>
                  </a:cubicBezTo>
                  <a:cubicBezTo>
                    <a:pt x="6013" y="1600"/>
                    <a:pt x="5989" y="1612"/>
                    <a:pt x="5965" y="1624"/>
                  </a:cubicBezTo>
                  <a:cubicBezTo>
                    <a:pt x="5894" y="1648"/>
                    <a:pt x="5822" y="1660"/>
                    <a:pt x="5751" y="1684"/>
                  </a:cubicBezTo>
                  <a:cubicBezTo>
                    <a:pt x="5608" y="1731"/>
                    <a:pt x="5453" y="1779"/>
                    <a:pt x="5298" y="1827"/>
                  </a:cubicBezTo>
                  <a:cubicBezTo>
                    <a:pt x="5072" y="1898"/>
                    <a:pt x="4846" y="1970"/>
                    <a:pt x="4620" y="2041"/>
                  </a:cubicBezTo>
                  <a:cubicBezTo>
                    <a:pt x="4179" y="2172"/>
                    <a:pt x="3739" y="2315"/>
                    <a:pt x="3298" y="2446"/>
                  </a:cubicBezTo>
                  <a:cubicBezTo>
                    <a:pt x="3012" y="2541"/>
                    <a:pt x="2727" y="2636"/>
                    <a:pt x="2441" y="2720"/>
                  </a:cubicBezTo>
                  <a:cubicBezTo>
                    <a:pt x="2310" y="2755"/>
                    <a:pt x="2191" y="2791"/>
                    <a:pt x="2072" y="2839"/>
                  </a:cubicBezTo>
                  <a:cubicBezTo>
                    <a:pt x="2012" y="2851"/>
                    <a:pt x="1965" y="2863"/>
                    <a:pt x="1917" y="2874"/>
                  </a:cubicBezTo>
                  <a:cubicBezTo>
                    <a:pt x="1869" y="2886"/>
                    <a:pt x="1834" y="2898"/>
                    <a:pt x="1786" y="2910"/>
                  </a:cubicBezTo>
                  <a:cubicBezTo>
                    <a:pt x="1679" y="2946"/>
                    <a:pt x="1560" y="2970"/>
                    <a:pt x="1441" y="3005"/>
                  </a:cubicBezTo>
                  <a:cubicBezTo>
                    <a:pt x="1322" y="3029"/>
                    <a:pt x="1203" y="3065"/>
                    <a:pt x="1084" y="3089"/>
                  </a:cubicBezTo>
                  <a:cubicBezTo>
                    <a:pt x="929" y="3124"/>
                    <a:pt x="762" y="3172"/>
                    <a:pt x="607" y="3208"/>
                  </a:cubicBezTo>
                  <a:cubicBezTo>
                    <a:pt x="429" y="3244"/>
                    <a:pt x="250" y="3279"/>
                    <a:pt x="71" y="3315"/>
                  </a:cubicBezTo>
                  <a:cubicBezTo>
                    <a:pt x="36" y="3315"/>
                    <a:pt x="0" y="3351"/>
                    <a:pt x="12" y="3386"/>
                  </a:cubicBezTo>
                  <a:cubicBezTo>
                    <a:pt x="12" y="3410"/>
                    <a:pt x="36" y="3434"/>
                    <a:pt x="60" y="3446"/>
                  </a:cubicBezTo>
                  <a:lnTo>
                    <a:pt x="83" y="3446"/>
                  </a:lnTo>
                  <a:cubicBezTo>
                    <a:pt x="214" y="3422"/>
                    <a:pt x="345" y="3398"/>
                    <a:pt x="476" y="3374"/>
                  </a:cubicBezTo>
                  <a:cubicBezTo>
                    <a:pt x="595" y="3351"/>
                    <a:pt x="714" y="3315"/>
                    <a:pt x="833" y="3291"/>
                  </a:cubicBezTo>
                  <a:cubicBezTo>
                    <a:pt x="941" y="3267"/>
                    <a:pt x="1036" y="3244"/>
                    <a:pt x="1143" y="3220"/>
                  </a:cubicBezTo>
                  <a:cubicBezTo>
                    <a:pt x="1214" y="3208"/>
                    <a:pt x="1286" y="3184"/>
                    <a:pt x="1357" y="3172"/>
                  </a:cubicBezTo>
                  <a:cubicBezTo>
                    <a:pt x="1393" y="3160"/>
                    <a:pt x="1441" y="3148"/>
                    <a:pt x="1488" y="3136"/>
                  </a:cubicBezTo>
                  <a:cubicBezTo>
                    <a:pt x="1631" y="3101"/>
                    <a:pt x="1762" y="3065"/>
                    <a:pt x="1893" y="3029"/>
                  </a:cubicBezTo>
                  <a:cubicBezTo>
                    <a:pt x="2000" y="2993"/>
                    <a:pt x="2096" y="2970"/>
                    <a:pt x="2203" y="2934"/>
                  </a:cubicBezTo>
                  <a:cubicBezTo>
                    <a:pt x="2298" y="2910"/>
                    <a:pt x="2405" y="2874"/>
                    <a:pt x="2512" y="2839"/>
                  </a:cubicBezTo>
                  <a:cubicBezTo>
                    <a:pt x="2655" y="2803"/>
                    <a:pt x="2798" y="2755"/>
                    <a:pt x="2941" y="2708"/>
                  </a:cubicBezTo>
                  <a:cubicBezTo>
                    <a:pt x="3405" y="2565"/>
                    <a:pt x="3870" y="2410"/>
                    <a:pt x="4322" y="2267"/>
                  </a:cubicBezTo>
                  <a:cubicBezTo>
                    <a:pt x="4548" y="2208"/>
                    <a:pt x="4763" y="2136"/>
                    <a:pt x="4977" y="2065"/>
                  </a:cubicBezTo>
                  <a:cubicBezTo>
                    <a:pt x="5191" y="1993"/>
                    <a:pt x="5394" y="1934"/>
                    <a:pt x="5608" y="1874"/>
                  </a:cubicBezTo>
                  <a:cubicBezTo>
                    <a:pt x="5763" y="1827"/>
                    <a:pt x="5917" y="1779"/>
                    <a:pt x="6060" y="1731"/>
                  </a:cubicBezTo>
                  <a:cubicBezTo>
                    <a:pt x="6322" y="1660"/>
                    <a:pt x="6572" y="1589"/>
                    <a:pt x="6822" y="1517"/>
                  </a:cubicBezTo>
                  <a:cubicBezTo>
                    <a:pt x="6894" y="1505"/>
                    <a:pt x="6953" y="1481"/>
                    <a:pt x="7025" y="1469"/>
                  </a:cubicBezTo>
                  <a:cubicBezTo>
                    <a:pt x="7191" y="1422"/>
                    <a:pt x="7346" y="1386"/>
                    <a:pt x="7513" y="1339"/>
                  </a:cubicBezTo>
                  <a:cubicBezTo>
                    <a:pt x="7703" y="1291"/>
                    <a:pt x="7894" y="1243"/>
                    <a:pt x="8084" y="1196"/>
                  </a:cubicBezTo>
                  <a:cubicBezTo>
                    <a:pt x="8251" y="1160"/>
                    <a:pt x="8418" y="1112"/>
                    <a:pt x="8584" y="1077"/>
                  </a:cubicBezTo>
                  <a:cubicBezTo>
                    <a:pt x="8668" y="1053"/>
                    <a:pt x="8751" y="1029"/>
                    <a:pt x="8834" y="1005"/>
                  </a:cubicBezTo>
                  <a:cubicBezTo>
                    <a:pt x="9311" y="874"/>
                    <a:pt x="9787" y="755"/>
                    <a:pt x="10263" y="624"/>
                  </a:cubicBezTo>
                  <a:cubicBezTo>
                    <a:pt x="10287" y="612"/>
                    <a:pt x="10299" y="612"/>
                    <a:pt x="10323" y="600"/>
                  </a:cubicBezTo>
                  <a:cubicBezTo>
                    <a:pt x="10358" y="588"/>
                    <a:pt x="10406" y="577"/>
                    <a:pt x="10454" y="553"/>
                  </a:cubicBezTo>
                  <a:cubicBezTo>
                    <a:pt x="10609" y="505"/>
                    <a:pt x="10763" y="457"/>
                    <a:pt x="10906" y="410"/>
                  </a:cubicBezTo>
                  <a:cubicBezTo>
                    <a:pt x="11049" y="362"/>
                    <a:pt x="11192" y="315"/>
                    <a:pt x="11335" y="267"/>
                  </a:cubicBezTo>
                  <a:cubicBezTo>
                    <a:pt x="11371" y="255"/>
                    <a:pt x="11406" y="243"/>
                    <a:pt x="11442" y="231"/>
                  </a:cubicBezTo>
                  <a:cubicBezTo>
                    <a:pt x="11549" y="207"/>
                    <a:pt x="11644" y="160"/>
                    <a:pt x="11740" y="124"/>
                  </a:cubicBezTo>
                  <a:cubicBezTo>
                    <a:pt x="11763" y="112"/>
                    <a:pt x="11787" y="76"/>
                    <a:pt x="11763" y="41"/>
                  </a:cubicBezTo>
                  <a:cubicBezTo>
                    <a:pt x="11754" y="14"/>
                    <a:pt x="11732" y="1"/>
                    <a:pt x="11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4">
              <a:extLst>
                <a:ext uri="{FF2B5EF4-FFF2-40B4-BE49-F238E27FC236}">
                  <a16:creationId xmlns:a16="http://schemas.microsoft.com/office/drawing/2014/main" id="{5515349C-C06E-D6F1-1750-EC0357AB4D07}"/>
                </a:ext>
              </a:extLst>
            </p:cNvPr>
            <p:cNvSpPr/>
            <p:nvPr/>
          </p:nvSpPr>
          <p:spPr>
            <a:xfrm>
              <a:off x="5613200" y="3047825"/>
              <a:ext cx="232775" cy="14900"/>
            </a:xfrm>
            <a:custGeom>
              <a:avLst/>
              <a:gdLst/>
              <a:ahLst/>
              <a:cxnLst/>
              <a:rect l="l" t="t" r="r" b="b"/>
              <a:pathLst>
                <a:path w="9311" h="596" extrusionOk="0">
                  <a:moveTo>
                    <a:pt x="9239" y="1"/>
                  </a:moveTo>
                  <a:cubicBezTo>
                    <a:pt x="9192" y="1"/>
                    <a:pt x="9156" y="24"/>
                    <a:pt x="9156" y="72"/>
                  </a:cubicBezTo>
                  <a:cubicBezTo>
                    <a:pt x="9156" y="108"/>
                    <a:pt x="9144" y="155"/>
                    <a:pt x="9144" y="191"/>
                  </a:cubicBezTo>
                  <a:cubicBezTo>
                    <a:pt x="9144" y="191"/>
                    <a:pt x="9132" y="203"/>
                    <a:pt x="9132" y="203"/>
                  </a:cubicBezTo>
                  <a:cubicBezTo>
                    <a:pt x="9120" y="215"/>
                    <a:pt x="9108" y="227"/>
                    <a:pt x="9085" y="227"/>
                  </a:cubicBezTo>
                  <a:cubicBezTo>
                    <a:pt x="9013" y="251"/>
                    <a:pt x="8930" y="251"/>
                    <a:pt x="8858" y="262"/>
                  </a:cubicBezTo>
                  <a:cubicBezTo>
                    <a:pt x="8787" y="274"/>
                    <a:pt x="8715" y="286"/>
                    <a:pt x="8644" y="298"/>
                  </a:cubicBezTo>
                  <a:cubicBezTo>
                    <a:pt x="8573" y="310"/>
                    <a:pt x="8501" y="322"/>
                    <a:pt x="8430" y="334"/>
                  </a:cubicBezTo>
                  <a:cubicBezTo>
                    <a:pt x="8394" y="346"/>
                    <a:pt x="8358" y="346"/>
                    <a:pt x="8323" y="358"/>
                  </a:cubicBezTo>
                  <a:lnTo>
                    <a:pt x="7965" y="358"/>
                  </a:lnTo>
                  <a:cubicBezTo>
                    <a:pt x="7858" y="346"/>
                    <a:pt x="7763" y="346"/>
                    <a:pt x="7668" y="346"/>
                  </a:cubicBezTo>
                  <a:cubicBezTo>
                    <a:pt x="7477" y="334"/>
                    <a:pt x="7287" y="334"/>
                    <a:pt x="7096" y="334"/>
                  </a:cubicBezTo>
                  <a:cubicBezTo>
                    <a:pt x="6703" y="334"/>
                    <a:pt x="6298" y="334"/>
                    <a:pt x="5894" y="322"/>
                  </a:cubicBezTo>
                  <a:lnTo>
                    <a:pt x="4524" y="322"/>
                  </a:lnTo>
                  <a:cubicBezTo>
                    <a:pt x="4441" y="322"/>
                    <a:pt x="4358" y="322"/>
                    <a:pt x="4274" y="334"/>
                  </a:cubicBezTo>
                  <a:lnTo>
                    <a:pt x="4036" y="334"/>
                  </a:lnTo>
                  <a:cubicBezTo>
                    <a:pt x="3989" y="334"/>
                    <a:pt x="3929" y="346"/>
                    <a:pt x="3870" y="346"/>
                  </a:cubicBezTo>
                  <a:cubicBezTo>
                    <a:pt x="3834" y="346"/>
                    <a:pt x="3798" y="346"/>
                    <a:pt x="3751" y="358"/>
                  </a:cubicBezTo>
                  <a:cubicBezTo>
                    <a:pt x="3655" y="370"/>
                    <a:pt x="3560" y="382"/>
                    <a:pt x="3453" y="393"/>
                  </a:cubicBezTo>
                  <a:cubicBezTo>
                    <a:pt x="3262" y="417"/>
                    <a:pt x="3060" y="429"/>
                    <a:pt x="2869" y="441"/>
                  </a:cubicBezTo>
                  <a:lnTo>
                    <a:pt x="1988" y="441"/>
                  </a:lnTo>
                  <a:cubicBezTo>
                    <a:pt x="1957" y="445"/>
                    <a:pt x="1926" y="446"/>
                    <a:pt x="1897" y="446"/>
                  </a:cubicBezTo>
                  <a:cubicBezTo>
                    <a:pt x="1838" y="446"/>
                    <a:pt x="1782" y="441"/>
                    <a:pt x="1726" y="441"/>
                  </a:cubicBezTo>
                  <a:cubicBezTo>
                    <a:pt x="1536" y="441"/>
                    <a:pt x="1357" y="441"/>
                    <a:pt x="1167" y="429"/>
                  </a:cubicBezTo>
                  <a:cubicBezTo>
                    <a:pt x="929" y="417"/>
                    <a:pt x="691" y="405"/>
                    <a:pt x="453" y="393"/>
                  </a:cubicBezTo>
                  <a:cubicBezTo>
                    <a:pt x="322" y="393"/>
                    <a:pt x="202" y="382"/>
                    <a:pt x="83" y="382"/>
                  </a:cubicBezTo>
                  <a:cubicBezTo>
                    <a:pt x="48" y="382"/>
                    <a:pt x="12" y="405"/>
                    <a:pt x="0" y="441"/>
                  </a:cubicBezTo>
                  <a:cubicBezTo>
                    <a:pt x="0" y="477"/>
                    <a:pt x="24" y="513"/>
                    <a:pt x="60" y="524"/>
                  </a:cubicBezTo>
                  <a:lnTo>
                    <a:pt x="72" y="524"/>
                  </a:lnTo>
                  <a:cubicBezTo>
                    <a:pt x="357" y="536"/>
                    <a:pt x="643" y="548"/>
                    <a:pt x="917" y="560"/>
                  </a:cubicBezTo>
                  <a:cubicBezTo>
                    <a:pt x="1024" y="572"/>
                    <a:pt x="1119" y="572"/>
                    <a:pt x="1226" y="572"/>
                  </a:cubicBezTo>
                  <a:cubicBezTo>
                    <a:pt x="1286" y="584"/>
                    <a:pt x="1357" y="584"/>
                    <a:pt x="1429" y="584"/>
                  </a:cubicBezTo>
                  <a:cubicBezTo>
                    <a:pt x="1572" y="584"/>
                    <a:pt x="1703" y="584"/>
                    <a:pt x="1846" y="596"/>
                  </a:cubicBezTo>
                  <a:lnTo>
                    <a:pt x="2024" y="596"/>
                  </a:lnTo>
                  <a:cubicBezTo>
                    <a:pt x="2238" y="596"/>
                    <a:pt x="2453" y="596"/>
                    <a:pt x="2655" y="584"/>
                  </a:cubicBezTo>
                  <a:cubicBezTo>
                    <a:pt x="2762" y="584"/>
                    <a:pt x="2858" y="584"/>
                    <a:pt x="2965" y="572"/>
                  </a:cubicBezTo>
                  <a:cubicBezTo>
                    <a:pt x="3072" y="572"/>
                    <a:pt x="3179" y="572"/>
                    <a:pt x="3286" y="560"/>
                  </a:cubicBezTo>
                  <a:cubicBezTo>
                    <a:pt x="3370" y="548"/>
                    <a:pt x="3465" y="548"/>
                    <a:pt x="3548" y="536"/>
                  </a:cubicBezTo>
                  <a:cubicBezTo>
                    <a:pt x="3643" y="524"/>
                    <a:pt x="3739" y="501"/>
                    <a:pt x="3834" y="501"/>
                  </a:cubicBezTo>
                  <a:cubicBezTo>
                    <a:pt x="3904" y="489"/>
                    <a:pt x="3974" y="489"/>
                    <a:pt x="4043" y="478"/>
                  </a:cubicBezTo>
                  <a:lnTo>
                    <a:pt x="4043" y="478"/>
                  </a:lnTo>
                  <a:cubicBezTo>
                    <a:pt x="4036" y="480"/>
                    <a:pt x="4034" y="489"/>
                    <a:pt x="4024" y="489"/>
                  </a:cubicBezTo>
                  <a:cubicBezTo>
                    <a:pt x="4036" y="489"/>
                    <a:pt x="4048" y="477"/>
                    <a:pt x="4048" y="477"/>
                  </a:cubicBezTo>
                  <a:lnTo>
                    <a:pt x="4048" y="477"/>
                  </a:lnTo>
                  <a:cubicBezTo>
                    <a:pt x="4048" y="477"/>
                    <a:pt x="4048" y="477"/>
                    <a:pt x="4048" y="477"/>
                  </a:cubicBezTo>
                  <a:lnTo>
                    <a:pt x="4655" y="477"/>
                  </a:lnTo>
                  <a:cubicBezTo>
                    <a:pt x="4723" y="473"/>
                    <a:pt x="4789" y="471"/>
                    <a:pt x="4854" y="471"/>
                  </a:cubicBezTo>
                  <a:cubicBezTo>
                    <a:pt x="4985" y="471"/>
                    <a:pt x="5112" y="477"/>
                    <a:pt x="5239" y="477"/>
                  </a:cubicBezTo>
                  <a:lnTo>
                    <a:pt x="6429" y="477"/>
                  </a:lnTo>
                  <a:cubicBezTo>
                    <a:pt x="6822" y="477"/>
                    <a:pt x="7215" y="477"/>
                    <a:pt x="7596" y="489"/>
                  </a:cubicBezTo>
                  <a:cubicBezTo>
                    <a:pt x="7692" y="489"/>
                    <a:pt x="7787" y="501"/>
                    <a:pt x="7882" y="501"/>
                  </a:cubicBezTo>
                  <a:cubicBezTo>
                    <a:pt x="7965" y="501"/>
                    <a:pt x="8061" y="513"/>
                    <a:pt x="8156" y="513"/>
                  </a:cubicBezTo>
                  <a:cubicBezTo>
                    <a:pt x="8203" y="513"/>
                    <a:pt x="8263" y="513"/>
                    <a:pt x="8311" y="501"/>
                  </a:cubicBezTo>
                  <a:cubicBezTo>
                    <a:pt x="8358" y="501"/>
                    <a:pt x="8406" y="489"/>
                    <a:pt x="8442" y="489"/>
                  </a:cubicBezTo>
                  <a:cubicBezTo>
                    <a:pt x="8537" y="477"/>
                    <a:pt x="8632" y="453"/>
                    <a:pt x="8727" y="441"/>
                  </a:cubicBezTo>
                  <a:cubicBezTo>
                    <a:pt x="8811" y="429"/>
                    <a:pt x="8894" y="417"/>
                    <a:pt x="8977" y="405"/>
                  </a:cubicBezTo>
                  <a:cubicBezTo>
                    <a:pt x="9025" y="393"/>
                    <a:pt x="9085" y="382"/>
                    <a:pt x="9144" y="370"/>
                  </a:cubicBezTo>
                  <a:cubicBezTo>
                    <a:pt x="9192" y="358"/>
                    <a:pt x="9251" y="322"/>
                    <a:pt x="9275" y="274"/>
                  </a:cubicBezTo>
                  <a:cubicBezTo>
                    <a:pt x="9299" y="215"/>
                    <a:pt x="9299" y="143"/>
                    <a:pt x="9299" y="84"/>
                  </a:cubicBezTo>
                  <a:cubicBezTo>
                    <a:pt x="9311" y="48"/>
                    <a:pt x="9275" y="1"/>
                    <a:pt x="9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4">
              <a:extLst>
                <a:ext uri="{FF2B5EF4-FFF2-40B4-BE49-F238E27FC236}">
                  <a16:creationId xmlns:a16="http://schemas.microsoft.com/office/drawing/2014/main" id="{6491C171-C22A-4D75-E703-05D0DEF6797F}"/>
                </a:ext>
              </a:extLst>
            </p:cNvPr>
            <p:cNvSpPr/>
            <p:nvPr/>
          </p:nvSpPr>
          <p:spPr>
            <a:xfrm>
              <a:off x="5725400" y="2877275"/>
              <a:ext cx="22350" cy="24725"/>
            </a:xfrm>
            <a:custGeom>
              <a:avLst/>
              <a:gdLst/>
              <a:ahLst/>
              <a:cxnLst/>
              <a:rect l="l" t="t" r="r" b="b"/>
              <a:pathLst>
                <a:path w="894" h="989" extrusionOk="0">
                  <a:moveTo>
                    <a:pt x="525" y="143"/>
                  </a:moveTo>
                  <a:cubicBezTo>
                    <a:pt x="548" y="143"/>
                    <a:pt x="560" y="143"/>
                    <a:pt x="584" y="155"/>
                  </a:cubicBezTo>
                  <a:cubicBezTo>
                    <a:pt x="596" y="155"/>
                    <a:pt x="620" y="167"/>
                    <a:pt x="632" y="167"/>
                  </a:cubicBezTo>
                  <a:cubicBezTo>
                    <a:pt x="644" y="179"/>
                    <a:pt x="656" y="191"/>
                    <a:pt x="679" y="203"/>
                  </a:cubicBezTo>
                  <a:cubicBezTo>
                    <a:pt x="679" y="215"/>
                    <a:pt x="691" y="226"/>
                    <a:pt x="703" y="238"/>
                  </a:cubicBezTo>
                  <a:cubicBezTo>
                    <a:pt x="715" y="250"/>
                    <a:pt x="727" y="274"/>
                    <a:pt x="727" y="298"/>
                  </a:cubicBezTo>
                  <a:cubicBezTo>
                    <a:pt x="691" y="298"/>
                    <a:pt x="656" y="322"/>
                    <a:pt x="656" y="357"/>
                  </a:cubicBezTo>
                  <a:cubicBezTo>
                    <a:pt x="656" y="405"/>
                    <a:pt x="644" y="453"/>
                    <a:pt x="644" y="488"/>
                  </a:cubicBezTo>
                  <a:cubicBezTo>
                    <a:pt x="620" y="548"/>
                    <a:pt x="608" y="596"/>
                    <a:pt x="584" y="655"/>
                  </a:cubicBezTo>
                  <a:cubicBezTo>
                    <a:pt x="560" y="679"/>
                    <a:pt x="537" y="715"/>
                    <a:pt x="513" y="738"/>
                  </a:cubicBezTo>
                  <a:cubicBezTo>
                    <a:pt x="501" y="750"/>
                    <a:pt x="477" y="762"/>
                    <a:pt x="465" y="762"/>
                  </a:cubicBezTo>
                  <a:cubicBezTo>
                    <a:pt x="429" y="774"/>
                    <a:pt x="406" y="786"/>
                    <a:pt x="370" y="798"/>
                  </a:cubicBezTo>
                  <a:lnTo>
                    <a:pt x="346" y="798"/>
                  </a:lnTo>
                  <a:cubicBezTo>
                    <a:pt x="322" y="810"/>
                    <a:pt x="310" y="810"/>
                    <a:pt x="298" y="834"/>
                  </a:cubicBezTo>
                  <a:lnTo>
                    <a:pt x="286" y="834"/>
                  </a:lnTo>
                  <a:cubicBezTo>
                    <a:pt x="275" y="822"/>
                    <a:pt x="263" y="822"/>
                    <a:pt x="263" y="822"/>
                  </a:cubicBezTo>
                  <a:cubicBezTo>
                    <a:pt x="239" y="798"/>
                    <a:pt x="215" y="762"/>
                    <a:pt x="203" y="738"/>
                  </a:cubicBezTo>
                  <a:cubicBezTo>
                    <a:pt x="191" y="715"/>
                    <a:pt x="179" y="691"/>
                    <a:pt x="167" y="655"/>
                  </a:cubicBezTo>
                  <a:cubicBezTo>
                    <a:pt x="156" y="631"/>
                    <a:pt x="156" y="607"/>
                    <a:pt x="156" y="572"/>
                  </a:cubicBezTo>
                  <a:cubicBezTo>
                    <a:pt x="156" y="536"/>
                    <a:pt x="156" y="500"/>
                    <a:pt x="167" y="465"/>
                  </a:cubicBezTo>
                  <a:cubicBezTo>
                    <a:pt x="167" y="429"/>
                    <a:pt x="179" y="405"/>
                    <a:pt x="203" y="369"/>
                  </a:cubicBezTo>
                  <a:cubicBezTo>
                    <a:pt x="215" y="346"/>
                    <a:pt x="239" y="310"/>
                    <a:pt x="263" y="286"/>
                  </a:cubicBezTo>
                  <a:cubicBezTo>
                    <a:pt x="298" y="250"/>
                    <a:pt x="334" y="226"/>
                    <a:pt x="382" y="191"/>
                  </a:cubicBezTo>
                  <a:cubicBezTo>
                    <a:pt x="406" y="179"/>
                    <a:pt x="441" y="167"/>
                    <a:pt x="465" y="155"/>
                  </a:cubicBezTo>
                  <a:cubicBezTo>
                    <a:pt x="489" y="155"/>
                    <a:pt x="501" y="143"/>
                    <a:pt x="525" y="143"/>
                  </a:cubicBezTo>
                  <a:close/>
                  <a:moveTo>
                    <a:pt x="477" y="0"/>
                  </a:moveTo>
                  <a:cubicBezTo>
                    <a:pt x="441" y="12"/>
                    <a:pt x="417" y="12"/>
                    <a:pt x="394" y="24"/>
                  </a:cubicBezTo>
                  <a:cubicBezTo>
                    <a:pt x="370" y="36"/>
                    <a:pt x="334" y="48"/>
                    <a:pt x="310" y="72"/>
                  </a:cubicBezTo>
                  <a:cubicBezTo>
                    <a:pt x="227" y="119"/>
                    <a:pt x="132" y="191"/>
                    <a:pt x="84" y="286"/>
                  </a:cubicBezTo>
                  <a:cubicBezTo>
                    <a:pt x="48" y="334"/>
                    <a:pt x="36" y="393"/>
                    <a:pt x="25" y="441"/>
                  </a:cubicBezTo>
                  <a:cubicBezTo>
                    <a:pt x="13" y="500"/>
                    <a:pt x="1" y="560"/>
                    <a:pt x="13" y="619"/>
                  </a:cubicBezTo>
                  <a:cubicBezTo>
                    <a:pt x="13" y="667"/>
                    <a:pt x="36" y="715"/>
                    <a:pt x="48" y="762"/>
                  </a:cubicBezTo>
                  <a:cubicBezTo>
                    <a:pt x="72" y="810"/>
                    <a:pt x="108" y="858"/>
                    <a:pt x="144" y="905"/>
                  </a:cubicBezTo>
                  <a:cubicBezTo>
                    <a:pt x="167" y="929"/>
                    <a:pt x="203" y="965"/>
                    <a:pt x="251" y="977"/>
                  </a:cubicBezTo>
                  <a:cubicBezTo>
                    <a:pt x="251" y="977"/>
                    <a:pt x="263" y="977"/>
                    <a:pt x="275" y="988"/>
                  </a:cubicBezTo>
                  <a:cubicBezTo>
                    <a:pt x="310" y="988"/>
                    <a:pt x="346" y="988"/>
                    <a:pt x="382" y="977"/>
                  </a:cubicBezTo>
                  <a:cubicBezTo>
                    <a:pt x="465" y="965"/>
                    <a:pt x="537" y="917"/>
                    <a:pt x="596" y="858"/>
                  </a:cubicBezTo>
                  <a:lnTo>
                    <a:pt x="608" y="858"/>
                  </a:lnTo>
                  <a:cubicBezTo>
                    <a:pt x="620" y="846"/>
                    <a:pt x="644" y="834"/>
                    <a:pt x="667" y="810"/>
                  </a:cubicBezTo>
                  <a:cubicBezTo>
                    <a:pt x="703" y="786"/>
                    <a:pt x="739" y="738"/>
                    <a:pt x="763" y="703"/>
                  </a:cubicBezTo>
                  <a:cubicBezTo>
                    <a:pt x="798" y="655"/>
                    <a:pt x="834" y="607"/>
                    <a:pt x="846" y="560"/>
                  </a:cubicBezTo>
                  <a:cubicBezTo>
                    <a:pt x="870" y="500"/>
                    <a:pt x="882" y="453"/>
                    <a:pt x="882" y="393"/>
                  </a:cubicBezTo>
                  <a:cubicBezTo>
                    <a:pt x="894" y="334"/>
                    <a:pt x="882" y="286"/>
                    <a:pt x="858" y="226"/>
                  </a:cubicBezTo>
                  <a:cubicBezTo>
                    <a:pt x="846" y="203"/>
                    <a:pt x="846" y="191"/>
                    <a:pt x="834" y="167"/>
                  </a:cubicBezTo>
                  <a:cubicBezTo>
                    <a:pt x="810" y="143"/>
                    <a:pt x="798" y="119"/>
                    <a:pt x="787" y="107"/>
                  </a:cubicBezTo>
                  <a:cubicBezTo>
                    <a:pt x="739" y="60"/>
                    <a:pt x="691" y="36"/>
                    <a:pt x="632" y="12"/>
                  </a:cubicBezTo>
                  <a:cubicBezTo>
                    <a:pt x="584" y="0"/>
                    <a:pt x="5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4">
              <a:extLst>
                <a:ext uri="{FF2B5EF4-FFF2-40B4-BE49-F238E27FC236}">
                  <a16:creationId xmlns:a16="http://schemas.microsoft.com/office/drawing/2014/main" id="{19D3C17B-B82C-A4DE-7CB6-32970239957B}"/>
                </a:ext>
              </a:extLst>
            </p:cNvPr>
            <p:cNvSpPr/>
            <p:nvPr/>
          </p:nvSpPr>
          <p:spPr>
            <a:xfrm>
              <a:off x="5728975" y="2879650"/>
              <a:ext cx="18775" cy="21075"/>
            </a:xfrm>
            <a:custGeom>
              <a:avLst/>
              <a:gdLst/>
              <a:ahLst/>
              <a:cxnLst/>
              <a:rect l="l" t="t" r="r" b="b"/>
              <a:pathLst>
                <a:path w="751" h="843" extrusionOk="0">
                  <a:moveTo>
                    <a:pt x="358" y="298"/>
                  </a:moveTo>
                  <a:cubicBezTo>
                    <a:pt x="358" y="310"/>
                    <a:pt x="358" y="310"/>
                    <a:pt x="358" y="310"/>
                  </a:cubicBezTo>
                  <a:cubicBezTo>
                    <a:pt x="346" y="322"/>
                    <a:pt x="334" y="334"/>
                    <a:pt x="322" y="346"/>
                  </a:cubicBezTo>
                  <a:cubicBezTo>
                    <a:pt x="322" y="334"/>
                    <a:pt x="322" y="322"/>
                    <a:pt x="310" y="322"/>
                  </a:cubicBezTo>
                  <a:cubicBezTo>
                    <a:pt x="322" y="310"/>
                    <a:pt x="334" y="310"/>
                    <a:pt x="346" y="298"/>
                  </a:cubicBezTo>
                  <a:close/>
                  <a:moveTo>
                    <a:pt x="524" y="1"/>
                  </a:moveTo>
                  <a:cubicBezTo>
                    <a:pt x="513" y="1"/>
                    <a:pt x="501" y="12"/>
                    <a:pt x="477" y="12"/>
                  </a:cubicBezTo>
                  <a:cubicBezTo>
                    <a:pt x="465" y="12"/>
                    <a:pt x="453" y="36"/>
                    <a:pt x="441" y="48"/>
                  </a:cubicBezTo>
                  <a:cubicBezTo>
                    <a:pt x="441" y="72"/>
                    <a:pt x="441" y="84"/>
                    <a:pt x="453" y="108"/>
                  </a:cubicBezTo>
                  <a:cubicBezTo>
                    <a:pt x="465" y="131"/>
                    <a:pt x="477" y="155"/>
                    <a:pt x="501" y="179"/>
                  </a:cubicBezTo>
                  <a:cubicBezTo>
                    <a:pt x="513" y="215"/>
                    <a:pt x="524" y="239"/>
                    <a:pt x="536" y="274"/>
                  </a:cubicBezTo>
                  <a:cubicBezTo>
                    <a:pt x="548" y="310"/>
                    <a:pt x="548" y="334"/>
                    <a:pt x="548" y="358"/>
                  </a:cubicBezTo>
                  <a:cubicBezTo>
                    <a:pt x="548" y="393"/>
                    <a:pt x="548" y="417"/>
                    <a:pt x="548" y="441"/>
                  </a:cubicBezTo>
                  <a:cubicBezTo>
                    <a:pt x="536" y="465"/>
                    <a:pt x="524" y="489"/>
                    <a:pt x="513" y="512"/>
                  </a:cubicBezTo>
                  <a:cubicBezTo>
                    <a:pt x="501" y="536"/>
                    <a:pt x="489" y="560"/>
                    <a:pt x="477" y="572"/>
                  </a:cubicBezTo>
                  <a:cubicBezTo>
                    <a:pt x="453" y="596"/>
                    <a:pt x="429" y="608"/>
                    <a:pt x="405" y="632"/>
                  </a:cubicBezTo>
                  <a:cubicBezTo>
                    <a:pt x="394" y="632"/>
                    <a:pt x="382" y="643"/>
                    <a:pt x="370" y="643"/>
                  </a:cubicBezTo>
                  <a:lnTo>
                    <a:pt x="322" y="643"/>
                  </a:lnTo>
                  <a:cubicBezTo>
                    <a:pt x="298" y="632"/>
                    <a:pt x="286" y="632"/>
                    <a:pt x="263" y="620"/>
                  </a:cubicBezTo>
                  <a:cubicBezTo>
                    <a:pt x="251" y="620"/>
                    <a:pt x="251" y="608"/>
                    <a:pt x="251" y="608"/>
                  </a:cubicBezTo>
                  <a:cubicBezTo>
                    <a:pt x="263" y="596"/>
                    <a:pt x="274" y="596"/>
                    <a:pt x="298" y="584"/>
                  </a:cubicBezTo>
                  <a:cubicBezTo>
                    <a:pt x="334" y="548"/>
                    <a:pt x="382" y="512"/>
                    <a:pt x="417" y="477"/>
                  </a:cubicBezTo>
                  <a:cubicBezTo>
                    <a:pt x="453" y="441"/>
                    <a:pt x="477" y="393"/>
                    <a:pt x="501" y="346"/>
                  </a:cubicBezTo>
                  <a:cubicBezTo>
                    <a:pt x="513" y="322"/>
                    <a:pt x="513" y="298"/>
                    <a:pt x="513" y="262"/>
                  </a:cubicBezTo>
                  <a:cubicBezTo>
                    <a:pt x="513" y="239"/>
                    <a:pt x="489" y="203"/>
                    <a:pt x="465" y="191"/>
                  </a:cubicBezTo>
                  <a:cubicBezTo>
                    <a:pt x="429" y="155"/>
                    <a:pt x="370" y="155"/>
                    <a:pt x="322" y="155"/>
                  </a:cubicBezTo>
                  <a:cubicBezTo>
                    <a:pt x="274" y="167"/>
                    <a:pt x="227" y="203"/>
                    <a:pt x="179" y="227"/>
                  </a:cubicBezTo>
                  <a:cubicBezTo>
                    <a:pt x="167" y="239"/>
                    <a:pt x="155" y="251"/>
                    <a:pt x="143" y="262"/>
                  </a:cubicBezTo>
                  <a:cubicBezTo>
                    <a:pt x="120" y="274"/>
                    <a:pt x="96" y="298"/>
                    <a:pt x="72" y="334"/>
                  </a:cubicBezTo>
                  <a:cubicBezTo>
                    <a:pt x="72" y="334"/>
                    <a:pt x="72" y="334"/>
                    <a:pt x="72" y="346"/>
                  </a:cubicBezTo>
                  <a:cubicBezTo>
                    <a:pt x="60" y="358"/>
                    <a:pt x="48" y="370"/>
                    <a:pt x="48" y="382"/>
                  </a:cubicBezTo>
                  <a:cubicBezTo>
                    <a:pt x="36" y="393"/>
                    <a:pt x="36" y="405"/>
                    <a:pt x="36" y="417"/>
                  </a:cubicBezTo>
                  <a:cubicBezTo>
                    <a:pt x="24" y="429"/>
                    <a:pt x="24" y="441"/>
                    <a:pt x="24" y="453"/>
                  </a:cubicBezTo>
                  <a:cubicBezTo>
                    <a:pt x="13" y="465"/>
                    <a:pt x="13" y="477"/>
                    <a:pt x="13" y="489"/>
                  </a:cubicBezTo>
                  <a:cubicBezTo>
                    <a:pt x="1" y="536"/>
                    <a:pt x="13" y="584"/>
                    <a:pt x="48" y="620"/>
                  </a:cubicBezTo>
                  <a:cubicBezTo>
                    <a:pt x="48" y="632"/>
                    <a:pt x="60" y="632"/>
                    <a:pt x="60" y="632"/>
                  </a:cubicBezTo>
                  <a:cubicBezTo>
                    <a:pt x="60" y="643"/>
                    <a:pt x="60" y="655"/>
                    <a:pt x="72" y="667"/>
                  </a:cubicBezTo>
                  <a:cubicBezTo>
                    <a:pt x="84" y="703"/>
                    <a:pt x="96" y="739"/>
                    <a:pt x="120" y="763"/>
                  </a:cubicBezTo>
                  <a:cubicBezTo>
                    <a:pt x="132" y="774"/>
                    <a:pt x="143" y="786"/>
                    <a:pt x="155" y="798"/>
                  </a:cubicBezTo>
                  <a:cubicBezTo>
                    <a:pt x="167" y="822"/>
                    <a:pt x="191" y="822"/>
                    <a:pt x="215" y="834"/>
                  </a:cubicBezTo>
                  <a:lnTo>
                    <a:pt x="227" y="834"/>
                  </a:lnTo>
                  <a:cubicBezTo>
                    <a:pt x="245" y="840"/>
                    <a:pt x="263" y="843"/>
                    <a:pt x="280" y="843"/>
                  </a:cubicBezTo>
                  <a:cubicBezTo>
                    <a:pt x="298" y="843"/>
                    <a:pt x="316" y="840"/>
                    <a:pt x="334" y="834"/>
                  </a:cubicBezTo>
                  <a:cubicBezTo>
                    <a:pt x="405" y="810"/>
                    <a:pt x="477" y="774"/>
                    <a:pt x="548" y="739"/>
                  </a:cubicBezTo>
                  <a:cubicBezTo>
                    <a:pt x="572" y="715"/>
                    <a:pt x="608" y="691"/>
                    <a:pt x="632" y="667"/>
                  </a:cubicBezTo>
                  <a:cubicBezTo>
                    <a:pt x="655" y="632"/>
                    <a:pt x="679" y="608"/>
                    <a:pt x="691" y="572"/>
                  </a:cubicBezTo>
                  <a:cubicBezTo>
                    <a:pt x="715" y="536"/>
                    <a:pt x="727" y="501"/>
                    <a:pt x="739" y="465"/>
                  </a:cubicBezTo>
                  <a:cubicBezTo>
                    <a:pt x="739" y="441"/>
                    <a:pt x="751" y="417"/>
                    <a:pt x="751" y="393"/>
                  </a:cubicBezTo>
                  <a:cubicBezTo>
                    <a:pt x="751" y="370"/>
                    <a:pt x="751" y="358"/>
                    <a:pt x="751" y="334"/>
                  </a:cubicBezTo>
                  <a:cubicBezTo>
                    <a:pt x="751" y="298"/>
                    <a:pt x="739" y="262"/>
                    <a:pt x="727" y="227"/>
                  </a:cubicBezTo>
                  <a:cubicBezTo>
                    <a:pt x="715" y="191"/>
                    <a:pt x="691" y="155"/>
                    <a:pt x="679" y="131"/>
                  </a:cubicBezTo>
                  <a:cubicBezTo>
                    <a:pt x="655" y="96"/>
                    <a:pt x="632" y="72"/>
                    <a:pt x="596" y="48"/>
                  </a:cubicBezTo>
                  <a:cubicBezTo>
                    <a:pt x="596" y="36"/>
                    <a:pt x="584" y="36"/>
                    <a:pt x="584" y="24"/>
                  </a:cubicBezTo>
                  <a:cubicBezTo>
                    <a:pt x="572" y="24"/>
                    <a:pt x="560" y="12"/>
                    <a:pt x="548" y="12"/>
                  </a:cubicBezTo>
                  <a:cubicBezTo>
                    <a:pt x="548" y="12"/>
                    <a:pt x="536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4">
              <a:extLst>
                <a:ext uri="{FF2B5EF4-FFF2-40B4-BE49-F238E27FC236}">
                  <a16:creationId xmlns:a16="http://schemas.microsoft.com/office/drawing/2014/main" id="{A152B523-B59C-6915-2E21-4E284433BD00}"/>
                </a:ext>
              </a:extLst>
            </p:cNvPr>
            <p:cNvSpPr/>
            <p:nvPr/>
          </p:nvSpPr>
          <p:spPr>
            <a:xfrm>
              <a:off x="5474175" y="2783800"/>
              <a:ext cx="21750" cy="22950"/>
            </a:xfrm>
            <a:custGeom>
              <a:avLst/>
              <a:gdLst/>
              <a:ahLst/>
              <a:cxnLst/>
              <a:rect l="l" t="t" r="r" b="b"/>
              <a:pathLst>
                <a:path w="870" h="918" extrusionOk="0">
                  <a:moveTo>
                    <a:pt x="489" y="346"/>
                  </a:moveTo>
                  <a:cubicBezTo>
                    <a:pt x="489" y="358"/>
                    <a:pt x="489" y="370"/>
                    <a:pt x="489" y="382"/>
                  </a:cubicBezTo>
                  <a:cubicBezTo>
                    <a:pt x="489" y="382"/>
                    <a:pt x="489" y="382"/>
                    <a:pt x="489" y="394"/>
                  </a:cubicBezTo>
                  <a:cubicBezTo>
                    <a:pt x="489" y="394"/>
                    <a:pt x="489" y="406"/>
                    <a:pt x="477" y="417"/>
                  </a:cubicBezTo>
                  <a:cubicBezTo>
                    <a:pt x="477" y="429"/>
                    <a:pt x="465" y="429"/>
                    <a:pt x="465" y="441"/>
                  </a:cubicBezTo>
                  <a:cubicBezTo>
                    <a:pt x="453" y="453"/>
                    <a:pt x="441" y="465"/>
                    <a:pt x="429" y="477"/>
                  </a:cubicBezTo>
                  <a:lnTo>
                    <a:pt x="418" y="477"/>
                  </a:lnTo>
                  <a:cubicBezTo>
                    <a:pt x="418" y="465"/>
                    <a:pt x="429" y="441"/>
                    <a:pt x="429" y="429"/>
                  </a:cubicBezTo>
                  <a:cubicBezTo>
                    <a:pt x="429" y="417"/>
                    <a:pt x="441" y="406"/>
                    <a:pt x="441" y="394"/>
                  </a:cubicBezTo>
                  <a:cubicBezTo>
                    <a:pt x="441" y="382"/>
                    <a:pt x="453" y="382"/>
                    <a:pt x="453" y="370"/>
                  </a:cubicBezTo>
                  <a:cubicBezTo>
                    <a:pt x="465" y="370"/>
                    <a:pt x="465" y="358"/>
                    <a:pt x="477" y="358"/>
                  </a:cubicBezTo>
                  <a:cubicBezTo>
                    <a:pt x="477" y="358"/>
                    <a:pt x="489" y="346"/>
                    <a:pt x="489" y="346"/>
                  </a:cubicBezTo>
                  <a:close/>
                  <a:moveTo>
                    <a:pt x="239" y="251"/>
                  </a:moveTo>
                  <a:cubicBezTo>
                    <a:pt x="227" y="275"/>
                    <a:pt x="215" y="286"/>
                    <a:pt x="215" y="322"/>
                  </a:cubicBezTo>
                  <a:cubicBezTo>
                    <a:pt x="203" y="346"/>
                    <a:pt x="203" y="370"/>
                    <a:pt x="203" y="406"/>
                  </a:cubicBezTo>
                  <a:cubicBezTo>
                    <a:pt x="203" y="441"/>
                    <a:pt x="215" y="465"/>
                    <a:pt x="227" y="501"/>
                  </a:cubicBezTo>
                  <a:cubicBezTo>
                    <a:pt x="239" y="536"/>
                    <a:pt x="275" y="584"/>
                    <a:pt x="322" y="608"/>
                  </a:cubicBezTo>
                  <a:cubicBezTo>
                    <a:pt x="322" y="608"/>
                    <a:pt x="322" y="608"/>
                    <a:pt x="334" y="620"/>
                  </a:cubicBezTo>
                  <a:cubicBezTo>
                    <a:pt x="346" y="620"/>
                    <a:pt x="358" y="632"/>
                    <a:pt x="382" y="632"/>
                  </a:cubicBezTo>
                  <a:cubicBezTo>
                    <a:pt x="407" y="640"/>
                    <a:pt x="432" y="649"/>
                    <a:pt x="458" y="649"/>
                  </a:cubicBezTo>
                  <a:cubicBezTo>
                    <a:pt x="468" y="649"/>
                    <a:pt x="479" y="647"/>
                    <a:pt x="489" y="644"/>
                  </a:cubicBezTo>
                  <a:cubicBezTo>
                    <a:pt x="489" y="667"/>
                    <a:pt x="489" y="691"/>
                    <a:pt x="501" y="703"/>
                  </a:cubicBezTo>
                  <a:cubicBezTo>
                    <a:pt x="513" y="715"/>
                    <a:pt x="537" y="727"/>
                    <a:pt x="549" y="727"/>
                  </a:cubicBezTo>
                  <a:cubicBezTo>
                    <a:pt x="537" y="739"/>
                    <a:pt x="525" y="739"/>
                    <a:pt x="513" y="751"/>
                  </a:cubicBezTo>
                  <a:lnTo>
                    <a:pt x="406" y="751"/>
                  </a:lnTo>
                  <a:cubicBezTo>
                    <a:pt x="382" y="739"/>
                    <a:pt x="358" y="739"/>
                    <a:pt x="346" y="727"/>
                  </a:cubicBezTo>
                  <a:cubicBezTo>
                    <a:pt x="322" y="703"/>
                    <a:pt x="299" y="691"/>
                    <a:pt x="275" y="667"/>
                  </a:cubicBezTo>
                  <a:cubicBezTo>
                    <a:pt x="251" y="644"/>
                    <a:pt x="227" y="620"/>
                    <a:pt x="215" y="596"/>
                  </a:cubicBezTo>
                  <a:cubicBezTo>
                    <a:pt x="203" y="572"/>
                    <a:pt x="191" y="548"/>
                    <a:pt x="179" y="513"/>
                  </a:cubicBezTo>
                  <a:cubicBezTo>
                    <a:pt x="168" y="489"/>
                    <a:pt x="168" y="453"/>
                    <a:pt x="156" y="417"/>
                  </a:cubicBezTo>
                  <a:cubicBezTo>
                    <a:pt x="156" y="394"/>
                    <a:pt x="168" y="382"/>
                    <a:pt x="168" y="358"/>
                  </a:cubicBezTo>
                  <a:cubicBezTo>
                    <a:pt x="168" y="334"/>
                    <a:pt x="179" y="322"/>
                    <a:pt x="179" y="310"/>
                  </a:cubicBezTo>
                  <a:cubicBezTo>
                    <a:pt x="191" y="298"/>
                    <a:pt x="203" y="286"/>
                    <a:pt x="215" y="275"/>
                  </a:cubicBezTo>
                  <a:cubicBezTo>
                    <a:pt x="215" y="263"/>
                    <a:pt x="227" y="251"/>
                    <a:pt x="239" y="251"/>
                  </a:cubicBezTo>
                  <a:close/>
                  <a:moveTo>
                    <a:pt x="465" y="1"/>
                  </a:moveTo>
                  <a:cubicBezTo>
                    <a:pt x="418" y="13"/>
                    <a:pt x="358" y="25"/>
                    <a:pt x="310" y="36"/>
                  </a:cubicBezTo>
                  <a:cubicBezTo>
                    <a:pt x="251" y="60"/>
                    <a:pt x="191" y="84"/>
                    <a:pt x="144" y="120"/>
                  </a:cubicBezTo>
                  <a:cubicBezTo>
                    <a:pt x="120" y="132"/>
                    <a:pt x="96" y="155"/>
                    <a:pt x="84" y="179"/>
                  </a:cubicBezTo>
                  <a:cubicBezTo>
                    <a:pt x="60" y="203"/>
                    <a:pt x="48" y="227"/>
                    <a:pt x="37" y="251"/>
                  </a:cubicBezTo>
                  <a:cubicBezTo>
                    <a:pt x="13" y="275"/>
                    <a:pt x="13" y="310"/>
                    <a:pt x="1" y="334"/>
                  </a:cubicBezTo>
                  <a:cubicBezTo>
                    <a:pt x="1" y="370"/>
                    <a:pt x="1" y="417"/>
                    <a:pt x="1" y="453"/>
                  </a:cubicBezTo>
                  <a:cubicBezTo>
                    <a:pt x="1" y="501"/>
                    <a:pt x="25" y="560"/>
                    <a:pt x="37" y="620"/>
                  </a:cubicBezTo>
                  <a:cubicBezTo>
                    <a:pt x="60" y="667"/>
                    <a:pt x="96" y="727"/>
                    <a:pt x="144" y="775"/>
                  </a:cubicBezTo>
                  <a:cubicBezTo>
                    <a:pt x="215" y="834"/>
                    <a:pt x="299" y="894"/>
                    <a:pt x="394" y="906"/>
                  </a:cubicBezTo>
                  <a:cubicBezTo>
                    <a:pt x="418" y="917"/>
                    <a:pt x="441" y="917"/>
                    <a:pt x="465" y="917"/>
                  </a:cubicBezTo>
                  <a:cubicBezTo>
                    <a:pt x="525" y="917"/>
                    <a:pt x="572" y="906"/>
                    <a:pt x="632" y="870"/>
                  </a:cubicBezTo>
                  <a:cubicBezTo>
                    <a:pt x="680" y="846"/>
                    <a:pt x="727" y="798"/>
                    <a:pt x="763" y="751"/>
                  </a:cubicBezTo>
                  <a:cubicBezTo>
                    <a:pt x="799" y="703"/>
                    <a:pt x="822" y="644"/>
                    <a:pt x="846" y="596"/>
                  </a:cubicBezTo>
                  <a:cubicBezTo>
                    <a:pt x="858" y="536"/>
                    <a:pt x="870" y="465"/>
                    <a:pt x="858" y="406"/>
                  </a:cubicBezTo>
                  <a:cubicBezTo>
                    <a:pt x="858" y="394"/>
                    <a:pt x="858" y="394"/>
                    <a:pt x="858" y="382"/>
                  </a:cubicBezTo>
                  <a:cubicBezTo>
                    <a:pt x="870" y="346"/>
                    <a:pt x="870" y="322"/>
                    <a:pt x="870" y="286"/>
                  </a:cubicBezTo>
                  <a:cubicBezTo>
                    <a:pt x="870" y="227"/>
                    <a:pt x="834" y="179"/>
                    <a:pt x="799" y="132"/>
                  </a:cubicBezTo>
                  <a:cubicBezTo>
                    <a:pt x="763" y="84"/>
                    <a:pt x="715" y="60"/>
                    <a:pt x="656" y="36"/>
                  </a:cubicBezTo>
                  <a:cubicBezTo>
                    <a:pt x="596" y="13"/>
                    <a:pt x="537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4">
              <a:extLst>
                <a:ext uri="{FF2B5EF4-FFF2-40B4-BE49-F238E27FC236}">
                  <a16:creationId xmlns:a16="http://schemas.microsoft.com/office/drawing/2014/main" id="{8F534758-53EF-46CD-8323-F20174BCB2B7}"/>
                </a:ext>
              </a:extLst>
            </p:cNvPr>
            <p:cNvSpPr/>
            <p:nvPr/>
          </p:nvSpPr>
          <p:spPr>
            <a:xfrm>
              <a:off x="5313450" y="3131650"/>
              <a:ext cx="23250" cy="24475"/>
            </a:xfrm>
            <a:custGeom>
              <a:avLst/>
              <a:gdLst/>
              <a:ahLst/>
              <a:cxnLst/>
              <a:rect l="l" t="t" r="r" b="b"/>
              <a:pathLst>
                <a:path w="930" h="979" extrusionOk="0">
                  <a:moveTo>
                    <a:pt x="710" y="317"/>
                  </a:moveTo>
                  <a:cubicBezTo>
                    <a:pt x="716" y="320"/>
                    <a:pt x="718" y="329"/>
                    <a:pt x="727" y="338"/>
                  </a:cubicBezTo>
                  <a:cubicBezTo>
                    <a:pt x="727" y="350"/>
                    <a:pt x="727" y="362"/>
                    <a:pt x="727" y="374"/>
                  </a:cubicBezTo>
                  <a:cubicBezTo>
                    <a:pt x="727" y="355"/>
                    <a:pt x="719" y="336"/>
                    <a:pt x="710" y="317"/>
                  </a:cubicBezTo>
                  <a:close/>
                  <a:moveTo>
                    <a:pt x="524" y="386"/>
                  </a:moveTo>
                  <a:cubicBezTo>
                    <a:pt x="524" y="386"/>
                    <a:pt x="524" y="398"/>
                    <a:pt x="524" y="398"/>
                  </a:cubicBezTo>
                  <a:cubicBezTo>
                    <a:pt x="512" y="410"/>
                    <a:pt x="512" y="422"/>
                    <a:pt x="512" y="434"/>
                  </a:cubicBezTo>
                  <a:lnTo>
                    <a:pt x="501" y="434"/>
                  </a:lnTo>
                  <a:cubicBezTo>
                    <a:pt x="501" y="434"/>
                    <a:pt x="501" y="422"/>
                    <a:pt x="501" y="422"/>
                  </a:cubicBezTo>
                  <a:cubicBezTo>
                    <a:pt x="501" y="422"/>
                    <a:pt x="501" y="410"/>
                    <a:pt x="501" y="398"/>
                  </a:cubicBezTo>
                  <a:lnTo>
                    <a:pt x="512" y="398"/>
                  </a:lnTo>
                  <a:cubicBezTo>
                    <a:pt x="512" y="386"/>
                    <a:pt x="512" y="386"/>
                    <a:pt x="524" y="386"/>
                  </a:cubicBezTo>
                  <a:close/>
                  <a:moveTo>
                    <a:pt x="251" y="231"/>
                  </a:moveTo>
                  <a:cubicBezTo>
                    <a:pt x="203" y="303"/>
                    <a:pt x="179" y="386"/>
                    <a:pt x="179" y="469"/>
                  </a:cubicBezTo>
                  <a:cubicBezTo>
                    <a:pt x="179" y="517"/>
                    <a:pt x="191" y="565"/>
                    <a:pt x="215" y="600"/>
                  </a:cubicBezTo>
                  <a:cubicBezTo>
                    <a:pt x="227" y="624"/>
                    <a:pt x="251" y="648"/>
                    <a:pt x="262" y="672"/>
                  </a:cubicBezTo>
                  <a:cubicBezTo>
                    <a:pt x="274" y="684"/>
                    <a:pt x="286" y="696"/>
                    <a:pt x="298" y="696"/>
                  </a:cubicBezTo>
                  <a:cubicBezTo>
                    <a:pt x="310" y="708"/>
                    <a:pt x="334" y="719"/>
                    <a:pt x="346" y="731"/>
                  </a:cubicBezTo>
                  <a:cubicBezTo>
                    <a:pt x="370" y="743"/>
                    <a:pt x="393" y="743"/>
                    <a:pt x="405" y="743"/>
                  </a:cubicBezTo>
                  <a:cubicBezTo>
                    <a:pt x="405" y="755"/>
                    <a:pt x="405" y="767"/>
                    <a:pt x="405" y="779"/>
                  </a:cubicBezTo>
                  <a:cubicBezTo>
                    <a:pt x="405" y="779"/>
                    <a:pt x="405" y="791"/>
                    <a:pt x="405" y="791"/>
                  </a:cubicBezTo>
                  <a:cubicBezTo>
                    <a:pt x="381" y="779"/>
                    <a:pt x="358" y="755"/>
                    <a:pt x="334" y="743"/>
                  </a:cubicBezTo>
                  <a:cubicBezTo>
                    <a:pt x="298" y="719"/>
                    <a:pt x="274" y="696"/>
                    <a:pt x="239" y="660"/>
                  </a:cubicBezTo>
                  <a:cubicBezTo>
                    <a:pt x="227" y="648"/>
                    <a:pt x="203" y="624"/>
                    <a:pt x="191" y="600"/>
                  </a:cubicBezTo>
                  <a:cubicBezTo>
                    <a:pt x="179" y="577"/>
                    <a:pt x="167" y="565"/>
                    <a:pt x="155" y="541"/>
                  </a:cubicBezTo>
                  <a:cubicBezTo>
                    <a:pt x="155" y="517"/>
                    <a:pt x="143" y="493"/>
                    <a:pt x="143" y="469"/>
                  </a:cubicBezTo>
                  <a:cubicBezTo>
                    <a:pt x="143" y="446"/>
                    <a:pt x="155" y="422"/>
                    <a:pt x="155" y="398"/>
                  </a:cubicBezTo>
                  <a:cubicBezTo>
                    <a:pt x="167" y="362"/>
                    <a:pt x="179" y="338"/>
                    <a:pt x="191" y="315"/>
                  </a:cubicBezTo>
                  <a:cubicBezTo>
                    <a:pt x="203" y="279"/>
                    <a:pt x="227" y="255"/>
                    <a:pt x="239" y="231"/>
                  </a:cubicBezTo>
                  <a:close/>
                  <a:moveTo>
                    <a:pt x="715" y="708"/>
                  </a:moveTo>
                  <a:lnTo>
                    <a:pt x="715" y="708"/>
                  </a:lnTo>
                  <a:cubicBezTo>
                    <a:pt x="703" y="731"/>
                    <a:pt x="691" y="743"/>
                    <a:pt x="679" y="767"/>
                  </a:cubicBezTo>
                  <a:cubicBezTo>
                    <a:pt x="667" y="779"/>
                    <a:pt x="655" y="791"/>
                    <a:pt x="632" y="803"/>
                  </a:cubicBezTo>
                  <a:cubicBezTo>
                    <a:pt x="620" y="815"/>
                    <a:pt x="596" y="815"/>
                    <a:pt x="584" y="827"/>
                  </a:cubicBezTo>
                  <a:lnTo>
                    <a:pt x="524" y="827"/>
                  </a:lnTo>
                  <a:cubicBezTo>
                    <a:pt x="560" y="815"/>
                    <a:pt x="596" y="803"/>
                    <a:pt x="632" y="779"/>
                  </a:cubicBezTo>
                  <a:cubicBezTo>
                    <a:pt x="667" y="767"/>
                    <a:pt x="691" y="743"/>
                    <a:pt x="715" y="708"/>
                  </a:cubicBezTo>
                  <a:close/>
                  <a:moveTo>
                    <a:pt x="448" y="0"/>
                  </a:moveTo>
                  <a:cubicBezTo>
                    <a:pt x="429" y="0"/>
                    <a:pt x="411" y="2"/>
                    <a:pt x="393" y="5"/>
                  </a:cubicBezTo>
                  <a:cubicBezTo>
                    <a:pt x="346" y="17"/>
                    <a:pt x="298" y="29"/>
                    <a:pt x="251" y="53"/>
                  </a:cubicBezTo>
                  <a:cubicBezTo>
                    <a:pt x="191" y="88"/>
                    <a:pt x="143" y="124"/>
                    <a:pt x="108" y="172"/>
                  </a:cubicBezTo>
                  <a:cubicBezTo>
                    <a:pt x="72" y="207"/>
                    <a:pt x="48" y="255"/>
                    <a:pt x="36" y="303"/>
                  </a:cubicBezTo>
                  <a:cubicBezTo>
                    <a:pt x="12" y="362"/>
                    <a:pt x="0" y="422"/>
                    <a:pt x="0" y="481"/>
                  </a:cubicBezTo>
                  <a:cubicBezTo>
                    <a:pt x="0" y="541"/>
                    <a:pt x="24" y="588"/>
                    <a:pt x="48" y="636"/>
                  </a:cubicBezTo>
                  <a:cubicBezTo>
                    <a:pt x="72" y="696"/>
                    <a:pt x="108" y="731"/>
                    <a:pt x="143" y="779"/>
                  </a:cubicBezTo>
                  <a:cubicBezTo>
                    <a:pt x="191" y="815"/>
                    <a:pt x="227" y="839"/>
                    <a:pt x="262" y="874"/>
                  </a:cubicBezTo>
                  <a:cubicBezTo>
                    <a:pt x="322" y="910"/>
                    <a:pt x="370" y="934"/>
                    <a:pt x="429" y="958"/>
                  </a:cubicBezTo>
                  <a:cubicBezTo>
                    <a:pt x="441" y="958"/>
                    <a:pt x="465" y="969"/>
                    <a:pt x="477" y="969"/>
                  </a:cubicBezTo>
                  <a:cubicBezTo>
                    <a:pt x="495" y="975"/>
                    <a:pt x="515" y="978"/>
                    <a:pt x="536" y="978"/>
                  </a:cubicBezTo>
                  <a:cubicBezTo>
                    <a:pt x="557" y="978"/>
                    <a:pt x="578" y="975"/>
                    <a:pt x="596" y="969"/>
                  </a:cubicBezTo>
                  <a:cubicBezTo>
                    <a:pt x="655" y="958"/>
                    <a:pt x="703" y="934"/>
                    <a:pt x="751" y="898"/>
                  </a:cubicBezTo>
                  <a:cubicBezTo>
                    <a:pt x="786" y="874"/>
                    <a:pt x="822" y="827"/>
                    <a:pt x="846" y="779"/>
                  </a:cubicBezTo>
                  <a:cubicBezTo>
                    <a:pt x="882" y="731"/>
                    <a:pt x="893" y="684"/>
                    <a:pt x="917" y="624"/>
                  </a:cubicBezTo>
                  <a:cubicBezTo>
                    <a:pt x="917" y="588"/>
                    <a:pt x="929" y="565"/>
                    <a:pt x="929" y="541"/>
                  </a:cubicBezTo>
                  <a:cubicBezTo>
                    <a:pt x="929" y="517"/>
                    <a:pt x="929" y="481"/>
                    <a:pt x="929" y="458"/>
                  </a:cubicBezTo>
                  <a:cubicBezTo>
                    <a:pt x="929" y="398"/>
                    <a:pt x="917" y="350"/>
                    <a:pt x="893" y="303"/>
                  </a:cubicBezTo>
                  <a:cubicBezTo>
                    <a:pt x="870" y="279"/>
                    <a:pt x="858" y="255"/>
                    <a:pt x="846" y="243"/>
                  </a:cubicBezTo>
                  <a:cubicBezTo>
                    <a:pt x="834" y="231"/>
                    <a:pt x="834" y="219"/>
                    <a:pt x="834" y="219"/>
                  </a:cubicBezTo>
                  <a:cubicBezTo>
                    <a:pt x="810" y="160"/>
                    <a:pt x="762" y="124"/>
                    <a:pt x="715" y="88"/>
                  </a:cubicBezTo>
                  <a:cubicBezTo>
                    <a:pt x="679" y="53"/>
                    <a:pt x="632" y="29"/>
                    <a:pt x="584" y="17"/>
                  </a:cubicBezTo>
                  <a:cubicBezTo>
                    <a:pt x="542" y="9"/>
                    <a:pt x="494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4">
              <a:extLst>
                <a:ext uri="{FF2B5EF4-FFF2-40B4-BE49-F238E27FC236}">
                  <a16:creationId xmlns:a16="http://schemas.microsoft.com/office/drawing/2014/main" id="{22193B25-5395-C5CE-6CAC-614F68376578}"/>
                </a:ext>
              </a:extLst>
            </p:cNvPr>
            <p:cNvSpPr/>
            <p:nvPr/>
          </p:nvSpPr>
          <p:spPr>
            <a:xfrm>
              <a:off x="5302150" y="3187725"/>
              <a:ext cx="19075" cy="21150"/>
            </a:xfrm>
            <a:custGeom>
              <a:avLst/>
              <a:gdLst/>
              <a:ahLst/>
              <a:cxnLst/>
              <a:rect l="l" t="t" r="r" b="b"/>
              <a:pathLst>
                <a:path w="763" h="846" extrusionOk="0">
                  <a:moveTo>
                    <a:pt x="274" y="286"/>
                  </a:moveTo>
                  <a:cubicBezTo>
                    <a:pt x="238" y="322"/>
                    <a:pt x="214" y="370"/>
                    <a:pt x="202" y="417"/>
                  </a:cubicBezTo>
                  <a:cubicBezTo>
                    <a:pt x="202" y="441"/>
                    <a:pt x="202" y="477"/>
                    <a:pt x="214" y="501"/>
                  </a:cubicBezTo>
                  <a:cubicBezTo>
                    <a:pt x="226" y="524"/>
                    <a:pt x="250" y="560"/>
                    <a:pt x="286" y="560"/>
                  </a:cubicBezTo>
                  <a:cubicBezTo>
                    <a:pt x="295" y="563"/>
                    <a:pt x="305" y="565"/>
                    <a:pt x="314" y="565"/>
                  </a:cubicBezTo>
                  <a:cubicBezTo>
                    <a:pt x="340" y="565"/>
                    <a:pt x="364" y="554"/>
                    <a:pt x="381" y="536"/>
                  </a:cubicBezTo>
                  <a:lnTo>
                    <a:pt x="381" y="536"/>
                  </a:lnTo>
                  <a:cubicBezTo>
                    <a:pt x="381" y="548"/>
                    <a:pt x="369" y="548"/>
                    <a:pt x="357" y="560"/>
                  </a:cubicBezTo>
                  <a:cubicBezTo>
                    <a:pt x="357" y="572"/>
                    <a:pt x="345" y="572"/>
                    <a:pt x="333" y="584"/>
                  </a:cubicBezTo>
                  <a:cubicBezTo>
                    <a:pt x="322" y="584"/>
                    <a:pt x="322" y="596"/>
                    <a:pt x="310" y="596"/>
                  </a:cubicBezTo>
                  <a:lnTo>
                    <a:pt x="274" y="596"/>
                  </a:lnTo>
                  <a:cubicBezTo>
                    <a:pt x="262" y="596"/>
                    <a:pt x="250" y="596"/>
                    <a:pt x="250" y="584"/>
                  </a:cubicBezTo>
                  <a:cubicBezTo>
                    <a:pt x="238" y="584"/>
                    <a:pt x="226" y="572"/>
                    <a:pt x="226" y="572"/>
                  </a:cubicBezTo>
                  <a:cubicBezTo>
                    <a:pt x="214" y="560"/>
                    <a:pt x="214" y="560"/>
                    <a:pt x="202" y="548"/>
                  </a:cubicBezTo>
                  <a:cubicBezTo>
                    <a:pt x="202" y="536"/>
                    <a:pt x="191" y="524"/>
                    <a:pt x="191" y="501"/>
                  </a:cubicBezTo>
                  <a:cubicBezTo>
                    <a:pt x="179" y="489"/>
                    <a:pt x="179" y="465"/>
                    <a:pt x="179" y="453"/>
                  </a:cubicBezTo>
                  <a:cubicBezTo>
                    <a:pt x="179" y="429"/>
                    <a:pt x="179" y="417"/>
                    <a:pt x="191" y="393"/>
                  </a:cubicBezTo>
                  <a:cubicBezTo>
                    <a:pt x="191" y="381"/>
                    <a:pt x="202" y="358"/>
                    <a:pt x="214" y="334"/>
                  </a:cubicBezTo>
                  <a:cubicBezTo>
                    <a:pt x="214" y="322"/>
                    <a:pt x="226" y="310"/>
                    <a:pt x="226" y="310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50" y="286"/>
                    <a:pt x="262" y="286"/>
                    <a:pt x="274" y="286"/>
                  </a:cubicBezTo>
                  <a:close/>
                  <a:moveTo>
                    <a:pt x="369" y="0"/>
                  </a:moveTo>
                  <a:cubicBezTo>
                    <a:pt x="333" y="0"/>
                    <a:pt x="310" y="12"/>
                    <a:pt x="286" y="24"/>
                  </a:cubicBezTo>
                  <a:cubicBezTo>
                    <a:pt x="262" y="36"/>
                    <a:pt x="238" y="48"/>
                    <a:pt x="202" y="60"/>
                  </a:cubicBezTo>
                  <a:cubicBezTo>
                    <a:pt x="167" y="96"/>
                    <a:pt x="131" y="131"/>
                    <a:pt x="95" y="167"/>
                  </a:cubicBezTo>
                  <a:cubicBezTo>
                    <a:pt x="71" y="191"/>
                    <a:pt x="60" y="215"/>
                    <a:pt x="48" y="239"/>
                  </a:cubicBezTo>
                  <a:cubicBezTo>
                    <a:pt x="36" y="262"/>
                    <a:pt x="24" y="298"/>
                    <a:pt x="12" y="322"/>
                  </a:cubicBezTo>
                  <a:cubicBezTo>
                    <a:pt x="12" y="346"/>
                    <a:pt x="0" y="381"/>
                    <a:pt x="0" y="405"/>
                  </a:cubicBezTo>
                  <a:cubicBezTo>
                    <a:pt x="0" y="429"/>
                    <a:pt x="0" y="465"/>
                    <a:pt x="0" y="489"/>
                  </a:cubicBezTo>
                  <a:cubicBezTo>
                    <a:pt x="0" y="512"/>
                    <a:pt x="12" y="548"/>
                    <a:pt x="12" y="572"/>
                  </a:cubicBezTo>
                  <a:cubicBezTo>
                    <a:pt x="24" y="596"/>
                    <a:pt x="36" y="631"/>
                    <a:pt x="48" y="655"/>
                  </a:cubicBezTo>
                  <a:cubicBezTo>
                    <a:pt x="83" y="703"/>
                    <a:pt x="107" y="751"/>
                    <a:pt x="155" y="774"/>
                  </a:cubicBezTo>
                  <a:cubicBezTo>
                    <a:pt x="191" y="810"/>
                    <a:pt x="238" y="834"/>
                    <a:pt x="286" y="846"/>
                  </a:cubicBezTo>
                  <a:lnTo>
                    <a:pt x="310" y="846"/>
                  </a:lnTo>
                  <a:cubicBezTo>
                    <a:pt x="357" y="846"/>
                    <a:pt x="417" y="834"/>
                    <a:pt x="464" y="822"/>
                  </a:cubicBezTo>
                  <a:cubicBezTo>
                    <a:pt x="524" y="798"/>
                    <a:pt x="560" y="762"/>
                    <a:pt x="595" y="715"/>
                  </a:cubicBezTo>
                  <a:cubicBezTo>
                    <a:pt x="631" y="667"/>
                    <a:pt x="655" y="608"/>
                    <a:pt x="667" y="548"/>
                  </a:cubicBezTo>
                  <a:cubicBezTo>
                    <a:pt x="691" y="512"/>
                    <a:pt x="703" y="465"/>
                    <a:pt x="726" y="417"/>
                  </a:cubicBezTo>
                  <a:cubicBezTo>
                    <a:pt x="738" y="405"/>
                    <a:pt x="738" y="393"/>
                    <a:pt x="738" y="381"/>
                  </a:cubicBezTo>
                  <a:cubicBezTo>
                    <a:pt x="750" y="370"/>
                    <a:pt x="750" y="358"/>
                    <a:pt x="750" y="334"/>
                  </a:cubicBezTo>
                  <a:cubicBezTo>
                    <a:pt x="762" y="322"/>
                    <a:pt x="750" y="310"/>
                    <a:pt x="750" y="298"/>
                  </a:cubicBezTo>
                  <a:cubicBezTo>
                    <a:pt x="750" y="286"/>
                    <a:pt x="750" y="262"/>
                    <a:pt x="750" y="250"/>
                  </a:cubicBezTo>
                  <a:cubicBezTo>
                    <a:pt x="738" y="191"/>
                    <a:pt x="714" y="143"/>
                    <a:pt x="679" y="108"/>
                  </a:cubicBezTo>
                  <a:cubicBezTo>
                    <a:pt x="631" y="72"/>
                    <a:pt x="583" y="36"/>
                    <a:pt x="536" y="12"/>
                  </a:cubicBezTo>
                  <a:cubicBezTo>
                    <a:pt x="476" y="0"/>
                    <a:pt x="417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4">
              <a:extLst>
                <a:ext uri="{FF2B5EF4-FFF2-40B4-BE49-F238E27FC236}">
                  <a16:creationId xmlns:a16="http://schemas.microsoft.com/office/drawing/2014/main" id="{8BE68E45-1B1B-F45E-2380-4AEA90E9BE6F}"/>
                </a:ext>
              </a:extLst>
            </p:cNvPr>
            <p:cNvSpPr/>
            <p:nvPr/>
          </p:nvSpPr>
          <p:spPr>
            <a:xfrm>
              <a:off x="5307200" y="3150400"/>
              <a:ext cx="18775" cy="45675"/>
            </a:xfrm>
            <a:custGeom>
              <a:avLst/>
              <a:gdLst/>
              <a:ahLst/>
              <a:cxnLst/>
              <a:rect l="l" t="t" r="r" b="b"/>
              <a:pathLst>
                <a:path w="751" h="1827" extrusionOk="0">
                  <a:moveTo>
                    <a:pt x="676" y="0"/>
                  </a:moveTo>
                  <a:cubicBezTo>
                    <a:pt x="669" y="0"/>
                    <a:pt x="662" y="2"/>
                    <a:pt x="655" y="5"/>
                  </a:cubicBezTo>
                  <a:cubicBezTo>
                    <a:pt x="643" y="5"/>
                    <a:pt x="631" y="17"/>
                    <a:pt x="620" y="29"/>
                  </a:cubicBezTo>
                  <a:cubicBezTo>
                    <a:pt x="596" y="53"/>
                    <a:pt x="584" y="77"/>
                    <a:pt x="572" y="100"/>
                  </a:cubicBezTo>
                  <a:cubicBezTo>
                    <a:pt x="560" y="112"/>
                    <a:pt x="560" y="136"/>
                    <a:pt x="548" y="148"/>
                  </a:cubicBezTo>
                  <a:cubicBezTo>
                    <a:pt x="524" y="184"/>
                    <a:pt x="512" y="219"/>
                    <a:pt x="501" y="255"/>
                  </a:cubicBezTo>
                  <a:cubicBezTo>
                    <a:pt x="465" y="315"/>
                    <a:pt x="441" y="386"/>
                    <a:pt x="417" y="458"/>
                  </a:cubicBezTo>
                  <a:cubicBezTo>
                    <a:pt x="393" y="541"/>
                    <a:pt x="358" y="612"/>
                    <a:pt x="334" y="696"/>
                  </a:cubicBezTo>
                  <a:cubicBezTo>
                    <a:pt x="310" y="767"/>
                    <a:pt x="286" y="839"/>
                    <a:pt x="262" y="910"/>
                  </a:cubicBezTo>
                  <a:cubicBezTo>
                    <a:pt x="179" y="1184"/>
                    <a:pt x="96" y="1458"/>
                    <a:pt x="12" y="1720"/>
                  </a:cubicBezTo>
                  <a:cubicBezTo>
                    <a:pt x="12" y="1743"/>
                    <a:pt x="0" y="1767"/>
                    <a:pt x="12" y="1779"/>
                  </a:cubicBezTo>
                  <a:cubicBezTo>
                    <a:pt x="24" y="1803"/>
                    <a:pt x="36" y="1815"/>
                    <a:pt x="48" y="1815"/>
                  </a:cubicBezTo>
                  <a:cubicBezTo>
                    <a:pt x="60" y="1815"/>
                    <a:pt x="60" y="1827"/>
                    <a:pt x="60" y="1827"/>
                  </a:cubicBezTo>
                  <a:cubicBezTo>
                    <a:pt x="96" y="1827"/>
                    <a:pt x="131" y="1815"/>
                    <a:pt x="143" y="1779"/>
                  </a:cubicBezTo>
                  <a:cubicBezTo>
                    <a:pt x="215" y="1565"/>
                    <a:pt x="274" y="1339"/>
                    <a:pt x="346" y="1124"/>
                  </a:cubicBezTo>
                  <a:cubicBezTo>
                    <a:pt x="370" y="1065"/>
                    <a:pt x="381" y="1005"/>
                    <a:pt x="405" y="946"/>
                  </a:cubicBezTo>
                  <a:cubicBezTo>
                    <a:pt x="429" y="874"/>
                    <a:pt x="453" y="803"/>
                    <a:pt x="477" y="731"/>
                  </a:cubicBezTo>
                  <a:cubicBezTo>
                    <a:pt x="512" y="636"/>
                    <a:pt x="548" y="529"/>
                    <a:pt x="584" y="422"/>
                  </a:cubicBezTo>
                  <a:cubicBezTo>
                    <a:pt x="620" y="327"/>
                    <a:pt x="655" y="243"/>
                    <a:pt x="703" y="148"/>
                  </a:cubicBezTo>
                  <a:cubicBezTo>
                    <a:pt x="715" y="136"/>
                    <a:pt x="715" y="124"/>
                    <a:pt x="727" y="112"/>
                  </a:cubicBezTo>
                  <a:cubicBezTo>
                    <a:pt x="751" y="77"/>
                    <a:pt x="739" y="41"/>
                    <a:pt x="715" y="17"/>
                  </a:cubicBezTo>
                  <a:cubicBezTo>
                    <a:pt x="706" y="9"/>
                    <a:pt x="692" y="0"/>
                    <a:pt x="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4">
              <a:extLst>
                <a:ext uri="{FF2B5EF4-FFF2-40B4-BE49-F238E27FC236}">
                  <a16:creationId xmlns:a16="http://schemas.microsoft.com/office/drawing/2014/main" id="{DC95790F-79DE-321F-F733-B3596683BC82}"/>
                </a:ext>
              </a:extLst>
            </p:cNvPr>
            <p:cNvSpPr/>
            <p:nvPr/>
          </p:nvSpPr>
          <p:spPr>
            <a:xfrm>
              <a:off x="5829000" y="3029475"/>
              <a:ext cx="25900" cy="32600"/>
            </a:xfrm>
            <a:custGeom>
              <a:avLst/>
              <a:gdLst/>
              <a:ahLst/>
              <a:cxnLst/>
              <a:rect l="l" t="t" r="r" b="b"/>
              <a:pathLst>
                <a:path w="1036" h="1304" extrusionOk="0">
                  <a:moveTo>
                    <a:pt x="453" y="485"/>
                  </a:moveTo>
                  <a:cubicBezTo>
                    <a:pt x="464" y="532"/>
                    <a:pt x="464" y="580"/>
                    <a:pt x="476" y="627"/>
                  </a:cubicBezTo>
                  <a:cubicBezTo>
                    <a:pt x="476" y="627"/>
                    <a:pt x="476" y="639"/>
                    <a:pt x="476" y="651"/>
                  </a:cubicBezTo>
                  <a:cubicBezTo>
                    <a:pt x="464" y="627"/>
                    <a:pt x="453" y="604"/>
                    <a:pt x="441" y="592"/>
                  </a:cubicBezTo>
                  <a:cubicBezTo>
                    <a:pt x="441" y="568"/>
                    <a:pt x="441" y="544"/>
                    <a:pt x="429" y="520"/>
                  </a:cubicBezTo>
                  <a:lnTo>
                    <a:pt x="429" y="508"/>
                  </a:lnTo>
                  <a:lnTo>
                    <a:pt x="441" y="508"/>
                  </a:lnTo>
                  <a:cubicBezTo>
                    <a:pt x="441" y="496"/>
                    <a:pt x="453" y="496"/>
                    <a:pt x="453" y="485"/>
                  </a:cubicBezTo>
                  <a:close/>
                  <a:moveTo>
                    <a:pt x="560" y="151"/>
                  </a:moveTo>
                  <a:cubicBezTo>
                    <a:pt x="584" y="163"/>
                    <a:pt x="595" y="163"/>
                    <a:pt x="619" y="175"/>
                  </a:cubicBezTo>
                  <a:cubicBezTo>
                    <a:pt x="631" y="187"/>
                    <a:pt x="655" y="199"/>
                    <a:pt x="667" y="211"/>
                  </a:cubicBezTo>
                  <a:cubicBezTo>
                    <a:pt x="679" y="211"/>
                    <a:pt x="679" y="223"/>
                    <a:pt x="679" y="223"/>
                  </a:cubicBezTo>
                  <a:cubicBezTo>
                    <a:pt x="667" y="223"/>
                    <a:pt x="667" y="211"/>
                    <a:pt x="655" y="211"/>
                  </a:cubicBezTo>
                  <a:cubicBezTo>
                    <a:pt x="631" y="199"/>
                    <a:pt x="595" y="187"/>
                    <a:pt x="572" y="187"/>
                  </a:cubicBezTo>
                  <a:lnTo>
                    <a:pt x="488" y="187"/>
                  </a:lnTo>
                  <a:cubicBezTo>
                    <a:pt x="464" y="199"/>
                    <a:pt x="429" y="211"/>
                    <a:pt x="405" y="234"/>
                  </a:cubicBezTo>
                  <a:cubicBezTo>
                    <a:pt x="381" y="246"/>
                    <a:pt x="369" y="258"/>
                    <a:pt x="357" y="282"/>
                  </a:cubicBezTo>
                  <a:cubicBezTo>
                    <a:pt x="333" y="294"/>
                    <a:pt x="322" y="306"/>
                    <a:pt x="298" y="318"/>
                  </a:cubicBezTo>
                  <a:cubicBezTo>
                    <a:pt x="286" y="330"/>
                    <a:pt x="262" y="354"/>
                    <a:pt x="250" y="377"/>
                  </a:cubicBezTo>
                  <a:cubicBezTo>
                    <a:pt x="226" y="389"/>
                    <a:pt x="214" y="413"/>
                    <a:pt x="203" y="437"/>
                  </a:cubicBezTo>
                  <a:cubicBezTo>
                    <a:pt x="179" y="496"/>
                    <a:pt x="179" y="556"/>
                    <a:pt x="179" y="615"/>
                  </a:cubicBezTo>
                  <a:cubicBezTo>
                    <a:pt x="179" y="663"/>
                    <a:pt x="191" y="723"/>
                    <a:pt x="214" y="770"/>
                  </a:cubicBezTo>
                  <a:cubicBezTo>
                    <a:pt x="214" y="782"/>
                    <a:pt x="214" y="782"/>
                    <a:pt x="214" y="782"/>
                  </a:cubicBezTo>
                  <a:cubicBezTo>
                    <a:pt x="226" y="842"/>
                    <a:pt x="250" y="901"/>
                    <a:pt x="286" y="949"/>
                  </a:cubicBezTo>
                  <a:cubicBezTo>
                    <a:pt x="322" y="996"/>
                    <a:pt x="357" y="1032"/>
                    <a:pt x="405" y="1056"/>
                  </a:cubicBezTo>
                  <a:cubicBezTo>
                    <a:pt x="429" y="1068"/>
                    <a:pt x="464" y="1068"/>
                    <a:pt x="488" y="1080"/>
                  </a:cubicBezTo>
                  <a:cubicBezTo>
                    <a:pt x="524" y="1080"/>
                    <a:pt x="548" y="1080"/>
                    <a:pt x="584" y="1068"/>
                  </a:cubicBezTo>
                  <a:cubicBezTo>
                    <a:pt x="631" y="1056"/>
                    <a:pt x="679" y="1032"/>
                    <a:pt x="726" y="996"/>
                  </a:cubicBezTo>
                  <a:cubicBezTo>
                    <a:pt x="774" y="961"/>
                    <a:pt x="810" y="913"/>
                    <a:pt x="834" y="866"/>
                  </a:cubicBezTo>
                  <a:cubicBezTo>
                    <a:pt x="834" y="854"/>
                    <a:pt x="845" y="842"/>
                    <a:pt x="845" y="830"/>
                  </a:cubicBezTo>
                  <a:lnTo>
                    <a:pt x="845" y="830"/>
                  </a:lnTo>
                  <a:cubicBezTo>
                    <a:pt x="845" y="866"/>
                    <a:pt x="845" y="901"/>
                    <a:pt x="834" y="949"/>
                  </a:cubicBezTo>
                  <a:cubicBezTo>
                    <a:pt x="822" y="973"/>
                    <a:pt x="822" y="985"/>
                    <a:pt x="810" y="1008"/>
                  </a:cubicBezTo>
                  <a:cubicBezTo>
                    <a:pt x="810" y="1008"/>
                    <a:pt x="810" y="1008"/>
                    <a:pt x="798" y="1020"/>
                  </a:cubicBezTo>
                  <a:cubicBezTo>
                    <a:pt x="786" y="1032"/>
                    <a:pt x="786" y="1044"/>
                    <a:pt x="774" y="1044"/>
                  </a:cubicBezTo>
                  <a:cubicBezTo>
                    <a:pt x="762" y="1056"/>
                    <a:pt x="750" y="1080"/>
                    <a:pt x="750" y="1092"/>
                  </a:cubicBezTo>
                  <a:cubicBezTo>
                    <a:pt x="750" y="1104"/>
                    <a:pt x="750" y="1116"/>
                    <a:pt x="750" y="1116"/>
                  </a:cubicBezTo>
                  <a:cubicBezTo>
                    <a:pt x="738" y="1127"/>
                    <a:pt x="726" y="1127"/>
                    <a:pt x="703" y="1139"/>
                  </a:cubicBezTo>
                  <a:cubicBezTo>
                    <a:pt x="679" y="1139"/>
                    <a:pt x="655" y="1139"/>
                    <a:pt x="631" y="1151"/>
                  </a:cubicBezTo>
                  <a:cubicBezTo>
                    <a:pt x="595" y="1151"/>
                    <a:pt x="572" y="1139"/>
                    <a:pt x="536" y="1139"/>
                  </a:cubicBezTo>
                  <a:cubicBezTo>
                    <a:pt x="488" y="1127"/>
                    <a:pt x="453" y="1116"/>
                    <a:pt x="417" y="1092"/>
                  </a:cubicBezTo>
                  <a:cubicBezTo>
                    <a:pt x="381" y="1068"/>
                    <a:pt x="357" y="1044"/>
                    <a:pt x="322" y="1020"/>
                  </a:cubicBezTo>
                  <a:cubicBezTo>
                    <a:pt x="298" y="985"/>
                    <a:pt x="262" y="961"/>
                    <a:pt x="250" y="925"/>
                  </a:cubicBezTo>
                  <a:cubicBezTo>
                    <a:pt x="214" y="877"/>
                    <a:pt x="191" y="818"/>
                    <a:pt x="179" y="770"/>
                  </a:cubicBezTo>
                  <a:cubicBezTo>
                    <a:pt x="167" y="711"/>
                    <a:pt x="155" y="663"/>
                    <a:pt x="155" y="615"/>
                  </a:cubicBezTo>
                  <a:cubicBezTo>
                    <a:pt x="155" y="580"/>
                    <a:pt x="155" y="532"/>
                    <a:pt x="167" y="496"/>
                  </a:cubicBezTo>
                  <a:cubicBezTo>
                    <a:pt x="179" y="461"/>
                    <a:pt x="191" y="413"/>
                    <a:pt x="214" y="377"/>
                  </a:cubicBezTo>
                  <a:cubicBezTo>
                    <a:pt x="238" y="330"/>
                    <a:pt x="262" y="294"/>
                    <a:pt x="298" y="258"/>
                  </a:cubicBezTo>
                  <a:cubicBezTo>
                    <a:pt x="322" y="234"/>
                    <a:pt x="357" y="211"/>
                    <a:pt x="381" y="187"/>
                  </a:cubicBezTo>
                  <a:cubicBezTo>
                    <a:pt x="405" y="175"/>
                    <a:pt x="429" y="163"/>
                    <a:pt x="453" y="163"/>
                  </a:cubicBezTo>
                  <a:cubicBezTo>
                    <a:pt x="476" y="151"/>
                    <a:pt x="500" y="151"/>
                    <a:pt x="512" y="151"/>
                  </a:cubicBezTo>
                  <a:close/>
                  <a:moveTo>
                    <a:pt x="510" y="0"/>
                  </a:moveTo>
                  <a:cubicBezTo>
                    <a:pt x="488" y="0"/>
                    <a:pt x="465" y="3"/>
                    <a:pt x="441" y="8"/>
                  </a:cubicBezTo>
                  <a:cubicBezTo>
                    <a:pt x="393" y="20"/>
                    <a:pt x="333" y="44"/>
                    <a:pt x="286" y="80"/>
                  </a:cubicBezTo>
                  <a:cubicBezTo>
                    <a:pt x="203" y="139"/>
                    <a:pt x="131" y="223"/>
                    <a:pt x="72" y="330"/>
                  </a:cubicBezTo>
                  <a:cubicBezTo>
                    <a:pt x="60" y="354"/>
                    <a:pt x="48" y="377"/>
                    <a:pt x="36" y="401"/>
                  </a:cubicBezTo>
                  <a:cubicBezTo>
                    <a:pt x="24" y="425"/>
                    <a:pt x="24" y="461"/>
                    <a:pt x="12" y="485"/>
                  </a:cubicBezTo>
                  <a:cubicBezTo>
                    <a:pt x="0" y="544"/>
                    <a:pt x="0" y="604"/>
                    <a:pt x="0" y="663"/>
                  </a:cubicBezTo>
                  <a:cubicBezTo>
                    <a:pt x="12" y="723"/>
                    <a:pt x="24" y="770"/>
                    <a:pt x="36" y="830"/>
                  </a:cubicBezTo>
                  <a:cubicBezTo>
                    <a:pt x="60" y="877"/>
                    <a:pt x="83" y="937"/>
                    <a:pt x="107" y="985"/>
                  </a:cubicBezTo>
                  <a:cubicBezTo>
                    <a:pt x="131" y="1032"/>
                    <a:pt x="167" y="1068"/>
                    <a:pt x="203" y="1116"/>
                  </a:cubicBezTo>
                  <a:cubicBezTo>
                    <a:pt x="238" y="1151"/>
                    <a:pt x="286" y="1187"/>
                    <a:pt x="333" y="1223"/>
                  </a:cubicBezTo>
                  <a:cubicBezTo>
                    <a:pt x="381" y="1247"/>
                    <a:pt x="429" y="1270"/>
                    <a:pt x="488" y="1282"/>
                  </a:cubicBezTo>
                  <a:cubicBezTo>
                    <a:pt x="500" y="1282"/>
                    <a:pt x="524" y="1294"/>
                    <a:pt x="536" y="1294"/>
                  </a:cubicBezTo>
                  <a:lnTo>
                    <a:pt x="572" y="1294"/>
                  </a:lnTo>
                  <a:cubicBezTo>
                    <a:pt x="589" y="1300"/>
                    <a:pt x="604" y="1303"/>
                    <a:pt x="619" y="1303"/>
                  </a:cubicBezTo>
                  <a:cubicBezTo>
                    <a:pt x="634" y="1303"/>
                    <a:pt x="649" y="1300"/>
                    <a:pt x="667" y="1294"/>
                  </a:cubicBezTo>
                  <a:cubicBezTo>
                    <a:pt x="714" y="1294"/>
                    <a:pt x="762" y="1282"/>
                    <a:pt x="810" y="1258"/>
                  </a:cubicBezTo>
                  <a:cubicBezTo>
                    <a:pt x="869" y="1235"/>
                    <a:pt x="905" y="1199"/>
                    <a:pt x="953" y="1151"/>
                  </a:cubicBezTo>
                  <a:cubicBezTo>
                    <a:pt x="976" y="1116"/>
                    <a:pt x="1000" y="1068"/>
                    <a:pt x="1012" y="1008"/>
                  </a:cubicBezTo>
                  <a:cubicBezTo>
                    <a:pt x="1036" y="961"/>
                    <a:pt x="1036" y="889"/>
                    <a:pt x="1036" y="830"/>
                  </a:cubicBezTo>
                  <a:cubicBezTo>
                    <a:pt x="1036" y="735"/>
                    <a:pt x="1012" y="627"/>
                    <a:pt x="965" y="532"/>
                  </a:cubicBezTo>
                  <a:cubicBezTo>
                    <a:pt x="965" y="532"/>
                    <a:pt x="965" y="520"/>
                    <a:pt x="965" y="520"/>
                  </a:cubicBezTo>
                  <a:cubicBezTo>
                    <a:pt x="941" y="413"/>
                    <a:pt x="905" y="306"/>
                    <a:pt x="845" y="211"/>
                  </a:cubicBezTo>
                  <a:cubicBezTo>
                    <a:pt x="786" y="115"/>
                    <a:pt x="703" y="44"/>
                    <a:pt x="607" y="20"/>
                  </a:cubicBezTo>
                  <a:cubicBezTo>
                    <a:pt x="572" y="6"/>
                    <a:pt x="542" y="0"/>
                    <a:pt x="5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4">
              <a:extLst>
                <a:ext uri="{FF2B5EF4-FFF2-40B4-BE49-F238E27FC236}">
                  <a16:creationId xmlns:a16="http://schemas.microsoft.com/office/drawing/2014/main" id="{5C231156-9B6C-6DB8-BE45-E7410BF7EAD0}"/>
                </a:ext>
              </a:extLst>
            </p:cNvPr>
            <p:cNvSpPr/>
            <p:nvPr/>
          </p:nvSpPr>
          <p:spPr>
            <a:xfrm>
              <a:off x="5803400" y="3050800"/>
              <a:ext cx="14000" cy="16225"/>
            </a:xfrm>
            <a:custGeom>
              <a:avLst/>
              <a:gdLst/>
              <a:ahLst/>
              <a:cxnLst/>
              <a:rect l="l" t="t" r="r" b="b"/>
              <a:pathLst>
                <a:path w="560" h="649" extrusionOk="0">
                  <a:moveTo>
                    <a:pt x="322" y="215"/>
                  </a:moveTo>
                  <a:cubicBezTo>
                    <a:pt x="322" y="215"/>
                    <a:pt x="334" y="215"/>
                    <a:pt x="334" y="227"/>
                  </a:cubicBezTo>
                  <a:cubicBezTo>
                    <a:pt x="334" y="227"/>
                    <a:pt x="334" y="227"/>
                    <a:pt x="345" y="239"/>
                  </a:cubicBezTo>
                  <a:cubicBezTo>
                    <a:pt x="345" y="251"/>
                    <a:pt x="345" y="263"/>
                    <a:pt x="345" y="263"/>
                  </a:cubicBezTo>
                  <a:cubicBezTo>
                    <a:pt x="345" y="274"/>
                    <a:pt x="345" y="274"/>
                    <a:pt x="345" y="286"/>
                  </a:cubicBezTo>
                  <a:cubicBezTo>
                    <a:pt x="345" y="298"/>
                    <a:pt x="334" y="310"/>
                    <a:pt x="334" y="322"/>
                  </a:cubicBezTo>
                  <a:cubicBezTo>
                    <a:pt x="334" y="298"/>
                    <a:pt x="322" y="286"/>
                    <a:pt x="310" y="274"/>
                  </a:cubicBezTo>
                  <a:cubicBezTo>
                    <a:pt x="301" y="257"/>
                    <a:pt x="286" y="246"/>
                    <a:pt x="269" y="246"/>
                  </a:cubicBezTo>
                  <a:cubicBezTo>
                    <a:pt x="263" y="246"/>
                    <a:pt x="257" y="247"/>
                    <a:pt x="250" y="251"/>
                  </a:cubicBezTo>
                  <a:cubicBezTo>
                    <a:pt x="250" y="239"/>
                    <a:pt x="250" y="227"/>
                    <a:pt x="262" y="227"/>
                  </a:cubicBezTo>
                  <a:cubicBezTo>
                    <a:pt x="262" y="215"/>
                    <a:pt x="274" y="215"/>
                    <a:pt x="274" y="215"/>
                  </a:cubicBezTo>
                  <a:close/>
                  <a:moveTo>
                    <a:pt x="286" y="394"/>
                  </a:moveTo>
                  <a:cubicBezTo>
                    <a:pt x="286" y="394"/>
                    <a:pt x="274" y="394"/>
                    <a:pt x="274" y="405"/>
                  </a:cubicBezTo>
                  <a:cubicBezTo>
                    <a:pt x="274" y="405"/>
                    <a:pt x="274" y="394"/>
                    <a:pt x="274" y="394"/>
                  </a:cubicBezTo>
                  <a:close/>
                  <a:moveTo>
                    <a:pt x="357" y="1"/>
                  </a:moveTo>
                  <a:cubicBezTo>
                    <a:pt x="334" y="1"/>
                    <a:pt x="310" y="1"/>
                    <a:pt x="286" y="13"/>
                  </a:cubicBezTo>
                  <a:lnTo>
                    <a:pt x="262" y="13"/>
                  </a:lnTo>
                  <a:cubicBezTo>
                    <a:pt x="143" y="36"/>
                    <a:pt x="60" y="132"/>
                    <a:pt x="24" y="239"/>
                  </a:cubicBezTo>
                  <a:cubicBezTo>
                    <a:pt x="0" y="286"/>
                    <a:pt x="0" y="346"/>
                    <a:pt x="12" y="405"/>
                  </a:cubicBezTo>
                  <a:cubicBezTo>
                    <a:pt x="12" y="429"/>
                    <a:pt x="24" y="465"/>
                    <a:pt x="36" y="489"/>
                  </a:cubicBezTo>
                  <a:cubicBezTo>
                    <a:pt x="48" y="513"/>
                    <a:pt x="60" y="536"/>
                    <a:pt x="84" y="560"/>
                  </a:cubicBezTo>
                  <a:cubicBezTo>
                    <a:pt x="107" y="584"/>
                    <a:pt x="131" y="608"/>
                    <a:pt x="155" y="620"/>
                  </a:cubicBezTo>
                  <a:cubicBezTo>
                    <a:pt x="179" y="632"/>
                    <a:pt x="214" y="644"/>
                    <a:pt x="238" y="644"/>
                  </a:cubicBezTo>
                  <a:cubicBezTo>
                    <a:pt x="246" y="648"/>
                    <a:pt x="254" y="649"/>
                    <a:pt x="262" y="649"/>
                  </a:cubicBezTo>
                  <a:cubicBezTo>
                    <a:pt x="278" y="649"/>
                    <a:pt x="294" y="644"/>
                    <a:pt x="310" y="644"/>
                  </a:cubicBezTo>
                  <a:cubicBezTo>
                    <a:pt x="345" y="644"/>
                    <a:pt x="369" y="620"/>
                    <a:pt x="393" y="608"/>
                  </a:cubicBezTo>
                  <a:cubicBezTo>
                    <a:pt x="488" y="548"/>
                    <a:pt x="536" y="441"/>
                    <a:pt x="548" y="334"/>
                  </a:cubicBezTo>
                  <a:cubicBezTo>
                    <a:pt x="560" y="298"/>
                    <a:pt x="548" y="274"/>
                    <a:pt x="548" y="251"/>
                  </a:cubicBezTo>
                  <a:cubicBezTo>
                    <a:pt x="548" y="215"/>
                    <a:pt x="548" y="191"/>
                    <a:pt x="536" y="167"/>
                  </a:cubicBezTo>
                  <a:cubicBezTo>
                    <a:pt x="536" y="143"/>
                    <a:pt x="524" y="120"/>
                    <a:pt x="512" y="96"/>
                  </a:cubicBezTo>
                  <a:cubicBezTo>
                    <a:pt x="500" y="60"/>
                    <a:pt x="476" y="36"/>
                    <a:pt x="441" y="13"/>
                  </a:cubicBezTo>
                  <a:cubicBezTo>
                    <a:pt x="417" y="1"/>
                    <a:pt x="393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4">
              <a:extLst>
                <a:ext uri="{FF2B5EF4-FFF2-40B4-BE49-F238E27FC236}">
                  <a16:creationId xmlns:a16="http://schemas.microsoft.com/office/drawing/2014/main" id="{0BBCA657-3884-2D43-5BE6-181A787E1725}"/>
                </a:ext>
              </a:extLst>
            </p:cNvPr>
            <p:cNvSpPr/>
            <p:nvPr/>
          </p:nvSpPr>
          <p:spPr>
            <a:xfrm>
              <a:off x="5834650" y="3028175"/>
              <a:ext cx="24725" cy="29500"/>
            </a:xfrm>
            <a:custGeom>
              <a:avLst/>
              <a:gdLst/>
              <a:ahLst/>
              <a:cxnLst/>
              <a:rect l="l" t="t" r="r" b="b"/>
              <a:pathLst>
                <a:path w="989" h="1180" extrusionOk="0">
                  <a:moveTo>
                    <a:pt x="631" y="382"/>
                  </a:moveTo>
                  <a:lnTo>
                    <a:pt x="631" y="382"/>
                  </a:lnTo>
                  <a:cubicBezTo>
                    <a:pt x="667" y="406"/>
                    <a:pt x="679" y="441"/>
                    <a:pt x="703" y="477"/>
                  </a:cubicBezTo>
                  <a:cubicBezTo>
                    <a:pt x="727" y="513"/>
                    <a:pt x="750" y="548"/>
                    <a:pt x="762" y="584"/>
                  </a:cubicBezTo>
                  <a:cubicBezTo>
                    <a:pt x="762" y="620"/>
                    <a:pt x="774" y="644"/>
                    <a:pt x="774" y="679"/>
                  </a:cubicBezTo>
                  <a:cubicBezTo>
                    <a:pt x="774" y="715"/>
                    <a:pt x="774" y="751"/>
                    <a:pt x="762" y="798"/>
                  </a:cubicBezTo>
                  <a:cubicBezTo>
                    <a:pt x="750" y="822"/>
                    <a:pt x="739" y="846"/>
                    <a:pt x="727" y="870"/>
                  </a:cubicBezTo>
                  <a:cubicBezTo>
                    <a:pt x="727" y="882"/>
                    <a:pt x="715" y="906"/>
                    <a:pt x="703" y="918"/>
                  </a:cubicBezTo>
                  <a:cubicBezTo>
                    <a:pt x="679" y="929"/>
                    <a:pt x="667" y="953"/>
                    <a:pt x="643" y="965"/>
                  </a:cubicBezTo>
                  <a:cubicBezTo>
                    <a:pt x="619" y="977"/>
                    <a:pt x="584" y="989"/>
                    <a:pt x="560" y="1001"/>
                  </a:cubicBezTo>
                  <a:cubicBezTo>
                    <a:pt x="524" y="1013"/>
                    <a:pt x="488" y="1013"/>
                    <a:pt x="453" y="1013"/>
                  </a:cubicBezTo>
                  <a:lnTo>
                    <a:pt x="358" y="1013"/>
                  </a:lnTo>
                  <a:cubicBezTo>
                    <a:pt x="346" y="1013"/>
                    <a:pt x="346" y="1001"/>
                    <a:pt x="346" y="1001"/>
                  </a:cubicBezTo>
                  <a:lnTo>
                    <a:pt x="381" y="1001"/>
                  </a:lnTo>
                  <a:cubicBezTo>
                    <a:pt x="429" y="977"/>
                    <a:pt x="465" y="941"/>
                    <a:pt x="500" y="894"/>
                  </a:cubicBezTo>
                  <a:cubicBezTo>
                    <a:pt x="512" y="882"/>
                    <a:pt x="524" y="846"/>
                    <a:pt x="536" y="822"/>
                  </a:cubicBezTo>
                  <a:cubicBezTo>
                    <a:pt x="548" y="798"/>
                    <a:pt x="560" y="775"/>
                    <a:pt x="572" y="739"/>
                  </a:cubicBezTo>
                  <a:cubicBezTo>
                    <a:pt x="584" y="703"/>
                    <a:pt x="596" y="667"/>
                    <a:pt x="608" y="632"/>
                  </a:cubicBezTo>
                  <a:cubicBezTo>
                    <a:pt x="608" y="608"/>
                    <a:pt x="608" y="584"/>
                    <a:pt x="619" y="572"/>
                  </a:cubicBezTo>
                  <a:cubicBezTo>
                    <a:pt x="619" y="548"/>
                    <a:pt x="619" y="525"/>
                    <a:pt x="631" y="501"/>
                  </a:cubicBezTo>
                  <a:cubicBezTo>
                    <a:pt x="631" y="465"/>
                    <a:pt x="643" y="417"/>
                    <a:pt x="631" y="382"/>
                  </a:cubicBezTo>
                  <a:close/>
                  <a:moveTo>
                    <a:pt x="310" y="1"/>
                  </a:moveTo>
                  <a:cubicBezTo>
                    <a:pt x="274" y="1"/>
                    <a:pt x="215" y="1"/>
                    <a:pt x="179" y="36"/>
                  </a:cubicBezTo>
                  <a:cubicBezTo>
                    <a:pt x="167" y="48"/>
                    <a:pt x="155" y="60"/>
                    <a:pt x="155" y="84"/>
                  </a:cubicBezTo>
                  <a:cubicBezTo>
                    <a:pt x="155" y="96"/>
                    <a:pt x="155" y="120"/>
                    <a:pt x="179" y="132"/>
                  </a:cubicBezTo>
                  <a:cubicBezTo>
                    <a:pt x="191" y="144"/>
                    <a:pt x="191" y="156"/>
                    <a:pt x="215" y="167"/>
                  </a:cubicBezTo>
                  <a:cubicBezTo>
                    <a:pt x="227" y="167"/>
                    <a:pt x="238" y="167"/>
                    <a:pt x="250" y="179"/>
                  </a:cubicBezTo>
                  <a:cubicBezTo>
                    <a:pt x="262" y="179"/>
                    <a:pt x="286" y="179"/>
                    <a:pt x="298" y="191"/>
                  </a:cubicBezTo>
                  <a:cubicBezTo>
                    <a:pt x="358" y="203"/>
                    <a:pt x="417" y="227"/>
                    <a:pt x="477" y="263"/>
                  </a:cubicBezTo>
                  <a:cubicBezTo>
                    <a:pt x="500" y="263"/>
                    <a:pt x="512" y="275"/>
                    <a:pt x="536" y="298"/>
                  </a:cubicBezTo>
                  <a:cubicBezTo>
                    <a:pt x="524" y="298"/>
                    <a:pt x="512" y="310"/>
                    <a:pt x="500" y="322"/>
                  </a:cubicBezTo>
                  <a:cubicBezTo>
                    <a:pt x="488" y="334"/>
                    <a:pt x="488" y="346"/>
                    <a:pt x="488" y="370"/>
                  </a:cubicBezTo>
                  <a:cubicBezTo>
                    <a:pt x="488" y="382"/>
                    <a:pt x="488" y="382"/>
                    <a:pt x="488" y="382"/>
                  </a:cubicBezTo>
                  <a:cubicBezTo>
                    <a:pt x="488" y="417"/>
                    <a:pt x="488" y="453"/>
                    <a:pt x="477" y="489"/>
                  </a:cubicBezTo>
                  <a:cubicBezTo>
                    <a:pt x="477" y="513"/>
                    <a:pt x="477" y="525"/>
                    <a:pt x="465" y="548"/>
                  </a:cubicBezTo>
                  <a:cubicBezTo>
                    <a:pt x="465" y="572"/>
                    <a:pt x="453" y="596"/>
                    <a:pt x="453" y="620"/>
                  </a:cubicBezTo>
                  <a:cubicBezTo>
                    <a:pt x="441" y="679"/>
                    <a:pt x="417" y="739"/>
                    <a:pt x="393" y="798"/>
                  </a:cubicBezTo>
                  <a:cubicBezTo>
                    <a:pt x="381" y="810"/>
                    <a:pt x="369" y="822"/>
                    <a:pt x="358" y="834"/>
                  </a:cubicBezTo>
                  <a:cubicBezTo>
                    <a:pt x="358" y="846"/>
                    <a:pt x="346" y="846"/>
                    <a:pt x="346" y="846"/>
                  </a:cubicBezTo>
                  <a:cubicBezTo>
                    <a:pt x="334" y="858"/>
                    <a:pt x="334" y="858"/>
                    <a:pt x="334" y="858"/>
                  </a:cubicBezTo>
                  <a:lnTo>
                    <a:pt x="274" y="858"/>
                  </a:lnTo>
                  <a:lnTo>
                    <a:pt x="215" y="834"/>
                  </a:lnTo>
                  <a:cubicBezTo>
                    <a:pt x="191" y="834"/>
                    <a:pt x="167" y="822"/>
                    <a:pt x="143" y="822"/>
                  </a:cubicBezTo>
                  <a:cubicBezTo>
                    <a:pt x="133" y="819"/>
                    <a:pt x="123" y="817"/>
                    <a:pt x="115" y="817"/>
                  </a:cubicBezTo>
                  <a:cubicBezTo>
                    <a:pt x="94" y="817"/>
                    <a:pt x="77" y="826"/>
                    <a:pt x="60" y="834"/>
                  </a:cubicBezTo>
                  <a:cubicBezTo>
                    <a:pt x="24" y="846"/>
                    <a:pt x="0" y="870"/>
                    <a:pt x="0" y="894"/>
                  </a:cubicBezTo>
                  <a:cubicBezTo>
                    <a:pt x="0" y="929"/>
                    <a:pt x="0" y="953"/>
                    <a:pt x="12" y="965"/>
                  </a:cubicBezTo>
                  <a:cubicBezTo>
                    <a:pt x="48" y="1013"/>
                    <a:pt x="96" y="1048"/>
                    <a:pt x="143" y="1072"/>
                  </a:cubicBezTo>
                  <a:cubicBezTo>
                    <a:pt x="179" y="1096"/>
                    <a:pt x="227" y="1120"/>
                    <a:pt x="286" y="1132"/>
                  </a:cubicBezTo>
                  <a:cubicBezTo>
                    <a:pt x="310" y="1144"/>
                    <a:pt x="346" y="1156"/>
                    <a:pt x="381" y="1156"/>
                  </a:cubicBezTo>
                  <a:lnTo>
                    <a:pt x="393" y="1156"/>
                  </a:lnTo>
                  <a:cubicBezTo>
                    <a:pt x="417" y="1168"/>
                    <a:pt x="429" y="1168"/>
                    <a:pt x="453" y="1179"/>
                  </a:cubicBezTo>
                  <a:lnTo>
                    <a:pt x="512" y="1179"/>
                  </a:lnTo>
                  <a:cubicBezTo>
                    <a:pt x="572" y="1179"/>
                    <a:pt x="619" y="1168"/>
                    <a:pt x="655" y="1144"/>
                  </a:cubicBezTo>
                  <a:cubicBezTo>
                    <a:pt x="739" y="1108"/>
                    <a:pt x="810" y="1060"/>
                    <a:pt x="858" y="989"/>
                  </a:cubicBezTo>
                  <a:cubicBezTo>
                    <a:pt x="917" y="906"/>
                    <a:pt x="953" y="822"/>
                    <a:pt x="977" y="727"/>
                  </a:cubicBezTo>
                  <a:cubicBezTo>
                    <a:pt x="977" y="679"/>
                    <a:pt x="989" y="632"/>
                    <a:pt x="989" y="584"/>
                  </a:cubicBezTo>
                  <a:cubicBezTo>
                    <a:pt x="989" y="537"/>
                    <a:pt x="989" y="489"/>
                    <a:pt x="977" y="441"/>
                  </a:cubicBezTo>
                  <a:cubicBezTo>
                    <a:pt x="953" y="346"/>
                    <a:pt x="905" y="275"/>
                    <a:pt x="846" y="203"/>
                  </a:cubicBezTo>
                  <a:cubicBezTo>
                    <a:pt x="774" y="144"/>
                    <a:pt x="703" y="96"/>
                    <a:pt x="619" y="60"/>
                  </a:cubicBezTo>
                  <a:cubicBezTo>
                    <a:pt x="572" y="36"/>
                    <a:pt x="536" y="25"/>
                    <a:pt x="488" y="13"/>
                  </a:cubicBezTo>
                  <a:cubicBezTo>
                    <a:pt x="453" y="13"/>
                    <a:pt x="417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4">
              <a:extLst>
                <a:ext uri="{FF2B5EF4-FFF2-40B4-BE49-F238E27FC236}">
                  <a16:creationId xmlns:a16="http://schemas.microsoft.com/office/drawing/2014/main" id="{ADC14F00-D500-6F6D-56AC-AA71EE35F3A6}"/>
                </a:ext>
              </a:extLst>
            </p:cNvPr>
            <p:cNvSpPr/>
            <p:nvPr/>
          </p:nvSpPr>
          <p:spPr>
            <a:xfrm>
              <a:off x="5829300" y="3032050"/>
              <a:ext cx="10725" cy="21150"/>
            </a:xfrm>
            <a:custGeom>
              <a:avLst/>
              <a:gdLst/>
              <a:ahLst/>
              <a:cxnLst/>
              <a:rect l="l" t="t" r="r" b="b"/>
              <a:pathLst>
                <a:path w="429" h="846" extrusionOk="0">
                  <a:moveTo>
                    <a:pt x="310" y="1"/>
                  </a:moveTo>
                  <a:cubicBezTo>
                    <a:pt x="298" y="1"/>
                    <a:pt x="274" y="12"/>
                    <a:pt x="262" y="24"/>
                  </a:cubicBezTo>
                  <a:cubicBezTo>
                    <a:pt x="226" y="60"/>
                    <a:pt x="191" y="96"/>
                    <a:pt x="155" y="131"/>
                  </a:cubicBezTo>
                  <a:cubicBezTo>
                    <a:pt x="119" y="167"/>
                    <a:pt x="95" y="215"/>
                    <a:pt x="83" y="251"/>
                  </a:cubicBezTo>
                  <a:cubicBezTo>
                    <a:pt x="60" y="274"/>
                    <a:pt x="48" y="298"/>
                    <a:pt x="36" y="322"/>
                  </a:cubicBezTo>
                  <a:cubicBezTo>
                    <a:pt x="24" y="358"/>
                    <a:pt x="24" y="382"/>
                    <a:pt x="12" y="417"/>
                  </a:cubicBezTo>
                  <a:cubicBezTo>
                    <a:pt x="0" y="465"/>
                    <a:pt x="12" y="512"/>
                    <a:pt x="24" y="560"/>
                  </a:cubicBezTo>
                  <a:cubicBezTo>
                    <a:pt x="36" y="620"/>
                    <a:pt x="60" y="667"/>
                    <a:pt x="95" y="715"/>
                  </a:cubicBezTo>
                  <a:cubicBezTo>
                    <a:pt x="119" y="763"/>
                    <a:pt x="167" y="798"/>
                    <a:pt x="214" y="822"/>
                  </a:cubicBezTo>
                  <a:cubicBezTo>
                    <a:pt x="226" y="834"/>
                    <a:pt x="250" y="846"/>
                    <a:pt x="262" y="846"/>
                  </a:cubicBezTo>
                  <a:lnTo>
                    <a:pt x="298" y="846"/>
                  </a:lnTo>
                  <a:cubicBezTo>
                    <a:pt x="321" y="846"/>
                    <a:pt x="357" y="834"/>
                    <a:pt x="381" y="822"/>
                  </a:cubicBezTo>
                  <a:cubicBezTo>
                    <a:pt x="417" y="810"/>
                    <a:pt x="429" y="763"/>
                    <a:pt x="417" y="727"/>
                  </a:cubicBezTo>
                  <a:cubicBezTo>
                    <a:pt x="408" y="700"/>
                    <a:pt x="379" y="687"/>
                    <a:pt x="350" y="687"/>
                  </a:cubicBezTo>
                  <a:cubicBezTo>
                    <a:pt x="340" y="687"/>
                    <a:pt x="330" y="688"/>
                    <a:pt x="321" y="691"/>
                  </a:cubicBezTo>
                  <a:lnTo>
                    <a:pt x="310" y="691"/>
                  </a:lnTo>
                  <a:cubicBezTo>
                    <a:pt x="298" y="703"/>
                    <a:pt x="298" y="703"/>
                    <a:pt x="286" y="703"/>
                  </a:cubicBezTo>
                  <a:cubicBezTo>
                    <a:pt x="286" y="703"/>
                    <a:pt x="286" y="703"/>
                    <a:pt x="274" y="691"/>
                  </a:cubicBezTo>
                  <a:cubicBezTo>
                    <a:pt x="262" y="691"/>
                    <a:pt x="250" y="679"/>
                    <a:pt x="238" y="667"/>
                  </a:cubicBezTo>
                  <a:cubicBezTo>
                    <a:pt x="226" y="643"/>
                    <a:pt x="202" y="632"/>
                    <a:pt x="191" y="608"/>
                  </a:cubicBezTo>
                  <a:cubicBezTo>
                    <a:pt x="179" y="584"/>
                    <a:pt x="179" y="560"/>
                    <a:pt x="167" y="548"/>
                  </a:cubicBezTo>
                  <a:cubicBezTo>
                    <a:pt x="155" y="524"/>
                    <a:pt x="155" y="501"/>
                    <a:pt x="155" y="477"/>
                  </a:cubicBezTo>
                  <a:cubicBezTo>
                    <a:pt x="155" y="465"/>
                    <a:pt x="155" y="441"/>
                    <a:pt x="167" y="417"/>
                  </a:cubicBezTo>
                  <a:cubicBezTo>
                    <a:pt x="167" y="382"/>
                    <a:pt x="191" y="358"/>
                    <a:pt x="202" y="322"/>
                  </a:cubicBezTo>
                  <a:cubicBezTo>
                    <a:pt x="238" y="262"/>
                    <a:pt x="286" y="203"/>
                    <a:pt x="333" y="155"/>
                  </a:cubicBezTo>
                  <a:cubicBezTo>
                    <a:pt x="333" y="143"/>
                    <a:pt x="345" y="143"/>
                    <a:pt x="357" y="131"/>
                  </a:cubicBezTo>
                  <a:cubicBezTo>
                    <a:pt x="369" y="120"/>
                    <a:pt x="381" y="108"/>
                    <a:pt x="381" y="84"/>
                  </a:cubicBezTo>
                  <a:cubicBezTo>
                    <a:pt x="381" y="60"/>
                    <a:pt x="369" y="48"/>
                    <a:pt x="357" y="24"/>
                  </a:cubicBezTo>
                  <a:cubicBezTo>
                    <a:pt x="345" y="12"/>
                    <a:pt x="333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4">
              <a:extLst>
                <a:ext uri="{FF2B5EF4-FFF2-40B4-BE49-F238E27FC236}">
                  <a16:creationId xmlns:a16="http://schemas.microsoft.com/office/drawing/2014/main" id="{A47FF1B5-E9C4-F242-0BB2-4181209C4AED}"/>
                </a:ext>
              </a:extLst>
            </p:cNvPr>
            <p:cNvSpPr/>
            <p:nvPr/>
          </p:nvSpPr>
          <p:spPr>
            <a:xfrm>
              <a:off x="5827500" y="3027575"/>
              <a:ext cx="31875" cy="34500"/>
            </a:xfrm>
            <a:custGeom>
              <a:avLst/>
              <a:gdLst/>
              <a:ahLst/>
              <a:cxnLst/>
              <a:rect l="l" t="t" r="r" b="b"/>
              <a:pathLst>
                <a:path w="1275" h="1380" extrusionOk="0">
                  <a:moveTo>
                    <a:pt x="786" y="1"/>
                  </a:moveTo>
                  <a:cubicBezTo>
                    <a:pt x="727" y="1"/>
                    <a:pt x="655" y="13"/>
                    <a:pt x="608" y="25"/>
                  </a:cubicBezTo>
                  <a:cubicBezTo>
                    <a:pt x="501" y="49"/>
                    <a:pt x="393" y="96"/>
                    <a:pt x="310" y="168"/>
                  </a:cubicBezTo>
                  <a:cubicBezTo>
                    <a:pt x="274" y="215"/>
                    <a:pt x="239" y="251"/>
                    <a:pt x="203" y="299"/>
                  </a:cubicBezTo>
                  <a:cubicBezTo>
                    <a:pt x="179" y="334"/>
                    <a:pt x="155" y="382"/>
                    <a:pt x="143" y="418"/>
                  </a:cubicBezTo>
                  <a:cubicBezTo>
                    <a:pt x="108" y="477"/>
                    <a:pt x="72" y="549"/>
                    <a:pt x="48" y="620"/>
                  </a:cubicBezTo>
                  <a:cubicBezTo>
                    <a:pt x="12" y="715"/>
                    <a:pt x="1" y="834"/>
                    <a:pt x="12" y="953"/>
                  </a:cubicBezTo>
                  <a:cubicBezTo>
                    <a:pt x="36" y="1061"/>
                    <a:pt x="108" y="1156"/>
                    <a:pt x="191" y="1227"/>
                  </a:cubicBezTo>
                  <a:cubicBezTo>
                    <a:pt x="239" y="1263"/>
                    <a:pt x="286" y="1299"/>
                    <a:pt x="334" y="1311"/>
                  </a:cubicBezTo>
                  <a:cubicBezTo>
                    <a:pt x="393" y="1334"/>
                    <a:pt x="453" y="1358"/>
                    <a:pt x="501" y="1370"/>
                  </a:cubicBezTo>
                  <a:lnTo>
                    <a:pt x="513" y="1370"/>
                  </a:lnTo>
                  <a:cubicBezTo>
                    <a:pt x="542" y="1376"/>
                    <a:pt x="572" y="1379"/>
                    <a:pt x="600" y="1379"/>
                  </a:cubicBezTo>
                  <a:cubicBezTo>
                    <a:pt x="629" y="1379"/>
                    <a:pt x="655" y="1376"/>
                    <a:pt x="679" y="1370"/>
                  </a:cubicBezTo>
                  <a:cubicBezTo>
                    <a:pt x="739" y="1370"/>
                    <a:pt x="798" y="1346"/>
                    <a:pt x="846" y="1334"/>
                  </a:cubicBezTo>
                  <a:cubicBezTo>
                    <a:pt x="929" y="1299"/>
                    <a:pt x="1001" y="1251"/>
                    <a:pt x="1060" y="1192"/>
                  </a:cubicBezTo>
                  <a:cubicBezTo>
                    <a:pt x="1084" y="1180"/>
                    <a:pt x="1096" y="1168"/>
                    <a:pt x="1108" y="1156"/>
                  </a:cubicBezTo>
                  <a:cubicBezTo>
                    <a:pt x="1155" y="1132"/>
                    <a:pt x="1191" y="1084"/>
                    <a:pt x="1215" y="1037"/>
                  </a:cubicBezTo>
                  <a:cubicBezTo>
                    <a:pt x="1239" y="1013"/>
                    <a:pt x="1251" y="989"/>
                    <a:pt x="1251" y="965"/>
                  </a:cubicBezTo>
                  <a:cubicBezTo>
                    <a:pt x="1263" y="930"/>
                    <a:pt x="1263" y="894"/>
                    <a:pt x="1275" y="870"/>
                  </a:cubicBezTo>
                  <a:cubicBezTo>
                    <a:pt x="1275" y="834"/>
                    <a:pt x="1263" y="811"/>
                    <a:pt x="1263" y="775"/>
                  </a:cubicBezTo>
                  <a:cubicBezTo>
                    <a:pt x="1263" y="763"/>
                    <a:pt x="1263" y="739"/>
                    <a:pt x="1251" y="715"/>
                  </a:cubicBezTo>
                  <a:cubicBezTo>
                    <a:pt x="1251" y="668"/>
                    <a:pt x="1251" y="632"/>
                    <a:pt x="1239" y="584"/>
                  </a:cubicBezTo>
                  <a:cubicBezTo>
                    <a:pt x="1227" y="572"/>
                    <a:pt x="1227" y="549"/>
                    <a:pt x="1227" y="525"/>
                  </a:cubicBezTo>
                  <a:cubicBezTo>
                    <a:pt x="1215" y="513"/>
                    <a:pt x="1215" y="489"/>
                    <a:pt x="1203" y="477"/>
                  </a:cubicBezTo>
                  <a:cubicBezTo>
                    <a:pt x="1191" y="465"/>
                    <a:pt x="1191" y="453"/>
                    <a:pt x="1179" y="441"/>
                  </a:cubicBezTo>
                  <a:cubicBezTo>
                    <a:pt x="1167" y="441"/>
                    <a:pt x="1144" y="430"/>
                    <a:pt x="1120" y="430"/>
                  </a:cubicBezTo>
                  <a:cubicBezTo>
                    <a:pt x="1084" y="441"/>
                    <a:pt x="1060" y="477"/>
                    <a:pt x="1060" y="513"/>
                  </a:cubicBezTo>
                  <a:cubicBezTo>
                    <a:pt x="1072" y="561"/>
                    <a:pt x="1072" y="596"/>
                    <a:pt x="1084" y="644"/>
                  </a:cubicBezTo>
                  <a:cubicBezTo>
                    <a:pt x="1096" y="668"/>
                    <a:pt x="1096" y="691"/>
                    <a:pt x="1108" y="727"/>
                  </a:cubicBezTo>
                  <a:cubicBezTo>
                    <a:pt x="1108" y="739"/>
                    <a:pt x="1108" y="751"/>
                    <a:pt x="1120" y="763"/>
                  </a:cubicBezTo>
                  <a:cubicBezTo>
                    <a:pt x="1108" y="787"/>
                    <a:pt x="1108" y="822"/>
                    <a:pt x="1108" y="846"/>
                  </a:cubicBezTo>
                  <a:cubicBezTo>
                    <a:pt x="1084" y="894"/>
                    <a:pt x="1072" y="942"/>
                    <a:pt x="1048" y="977"/>
                  </a:cubicBezTo>
                  <a:cubicBezTo>
                    <a:pt x="1036" y="1013"/>
                    <a:pt x="1013" y="1037"/>
                    <a:pt x="989" y="1072"/>
                  </a:cubicBezTo>
                  <a:cubicBezTo>
                    <a:pt x="953" y="1084"/>
                    <a:pt x="929" y="1096"/>
                    <a:pt x="905" y="1108"/>
                  </a:cubicBezTo>
                  <a:cubicBezTo>
                    <a:pt x="882" y="1108"/>
                    <a:pt x="846" y="1120"/>
                    <a:pt x="822" y="1120"/>
                  </a:cubicBezTo>
                  <a:lnTo>
                    <a:pt x="751" y="1120"/>
                  </a:lnTo>
                  <a:cubicBezTo>
                    <a:pt x="727" y="1108"/>
                    <a:pt x="715" y="1096"/>
                    <a:pt x="691" y="1096"/>
                  </a:cubicBezTo>
                  <a:cubicBezTo>
                    <a:pt x="679" y="1084"/>
                    <a:pt x="667" y="1084"/>
                    <a:pt x="644" y="1084"/>
                  </a:cubicBezTo>
                  <a:cubicBezTo>
                    <a:pt x="620" y="1084"/>
                    <a:pt x="608" y="1096"/>
                    <a:pt x="596" y="1108"/>
                  </a:cubicBezTo>
                  <a:cubicBezTo>
                    <a:pt x="584" y="1132"/>
                    <a:pt x="584" y="1144"/>
                    <a:pt x="584" y="1168"/>
                  </a:cubicBezTo>
                  <a:cubicBezTo>
                    <a:pt x="584" y="1180"/>
                    <a:pt x="596" y="1203"/>
                    <a:pt x="608" y="1215"/>
                  </a:cubicBezTo>
                  <a:cubicBezTo>
                    <a:pt x="620" y="1215"/>
                    <a:pt x="632" y="1227"/>
                    <a:pt x="644" y="1227"/>
                  </a:cubicBezTo>
                  <a:lnTo>
                    <a:pt x="632" y="1227"/>
                  </a:lnTo>
                  <a:cubicBezTo>
                    <a:pt x="618" y="1231"/>
                    <a:pt x="605" y="1232"/>
                    <a:pt x="592" y="1232"/>
                  </a:cubicBezTo>
                  <a:cubicBezTo>
                    <a:pt x="562" y="1232"/>
                    <a:pt x="534" y="1224"/>
                    <a:pt x="501" y="1215"/>
                  </a:cubicBezTo>
                  <a:cubicBezTo>
                    <a:pt x="453" y="1203"/>
                    <a:pt x="405" y="1192"/>
                    <a:pt x="358" y="1168"/>
                  </a:cubicBezTo>
                  <a:cubicBezTo>
                    <a:pt x="322" y="1144"/>
                    <a:pt x="286" y="1120"/>
                    <a:pt x="263" y="1096"/>
                  </a:cubicBezTo>
                  <a:cubicBezTo>
                    <a:pt x="239" y="1072"/>
                    <a:pt x="215" y="1037"/>
                    <a:pt x="203" y="1013"/>
                  </a:cubicBezTo>
                  <a:cubicBezTo>
                    <a:pt x="191" y="989"/>
                    <a:pt x="179" y="977"/>
                    <a:pt x="167" y="953"/>
                  </a:cubicBezTo>
                  <a:cubicBezTo>
                    <a:pt x="167" y="930"/>
                    <a:pt x="155" y="894"/>
                    <a:pt x="155" y="870"/>
                  </a:cubicBezTo>
                  <a:cubicBezTo>
                    <a:pt x="155" y="822"/>
                    <a:pt x="167" y="775"/>
                    <a:pt x="179" y="727"/>
                  </a:cubicBezTo>
                  <a:cubicBezTo>
                    <a:pt x="191" y="668"/>
                    <a:pt x="215" y="596"/>
                    <a:pt x="251" y="537"/>
                  </a:cubicBezTo>
                  <a:cubicBezTo>
                    <a:pt x="263" y="501"/>
                    <a:pt x="286" y="465"/>
                    <a:pt x="298" y="430"/>
                  </a:cubicBezTo>
                  <a:cubicBezTo>
                    <a:pt x="334" y="382"/>
                    <a:pt x="358" y="334"/>
                    <a:pt x="393" y="299"/>
                  </a:cubicBezTo>
                  <a:cubicBezTo>
                    <a:pt x="417" y="275"/>
                    <a:pt x="441" y="251"/>
                    <a:pt x="465" y="239"/>
                  </a:cubicBezTo>
                  <a:cubicBezTo>
                    <a:pt x="513" y="215"/>
                    <a:pt x="548" y="203"/>
                    <a:pt x="596" y="180"/>
                  </a:cubicBezTo>
                  <a:cubicBezTo>
                    <a:pt x="644" y="168"/>
                    <a:pt x="703" y="156"/>
                    <a:pt x="751" y="156"/>
                  </a:cubicBezTo>
                  <a:lnTo>
                    <a:pt x="810" y="156"/>
                  </a:lnTo>
                  <a:cubicBezTo>
                    <a:pt x="822" y="168"/>
                    <a:pt x="822" y="168"/>
                    <a:pt x="834" y="168"/>
                  </a:cubicBezTo>
                  <a:lnTo>
                    <a:pt x="846" y="168"/>
                  </a:lnTo>
                  <a:cubicBezTo>
                    <a:pt x="858" y="180"/>
                    <a:pt x="882" y="191"/>
                    <a:pt x="905" y="191"/>
                  </a:cubicBezTo>
                  <a:cubicBezTo>
                    <a:pt x="917" y="180"/>
                    <a:pt x="941" y="168"/>
                    <a:pt x="953" y="156"/>
                  </a:cubicBezTo>
                  <a:cubicBezTo>
                    <a:pt x="965" y="144"/>
                    <a:pt x="965" y="120"/>
                    <a:pt x="965" y="96"/>
                  </a:cubicBezTo>
                  <a:cubicBezTo>
                    <a:pt x="965" y="84"/>
                    <a:pt x="953" y="60"/>
                    <a:pt x="929" y="49"/>
                  </a:cubicBezTo>
                  <a:cubicBezTo>
                    <a:pt x="905" y="37"/>
                    <a:pt x="894" y="25"/>
                    <a:pt x="870" y="13"/>
                  </a:cubicBezTo>
                  <a:cubicBezTo>
                    <a:pt x="834" y="1"/>
                    <a:pt x="810" y="1"/>
                    <a:pt x="7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4">
              <a:extLst>
                <a:ext uri="{FF2B5EF4-FFF2-40B4-BE49-F238E27FC236}">
                  <a16:creationId xmlns:a16="http://schemas.microsoft.com/office/drawing/2014/main" id="{0E17FF10-4931-B85C-533B-1A29F2D60470}"/>
                </a:ext>
              </a:extLst>
            </p:cNvPr>
            <p:cNvSpPr/>
            <p:nvPr/>
          </p:nvSpPr>
          <p:spPr>
            <a:xfrm>
              <a:off x="5798325" y="3048200"/>
              <a:ext cx="20575" cy="20775"/>
            </a:xfrm>
            <a:custGeom>
              <a:avLst/>
              <a:gdLst/>
              <a:ahLst/>
              <a:cxnLst/>
              <a:rect l="l" t="t" r="r" b="b"/>
              <a:pathLst>
                <a:path w="823" h="831" extrusionOk="0">
                  <a:moveTo>
                    <a:pt x="417" y="140"/>
                  </a:moveTo>
                  <a:cubicBezTo>
                    <a:pt x="441" y="140"/>
                    <a:pt x="465" y="152"/>
                    <a:pt x="489" y="152"/>
                  </a:cubicBezTo>
                  <a:cubicBezTo>
                    <a:pt x="513" y="152"/>
                    <a:pt x="537" y="164"/>
                    <a:pt x="548" y="176"/>
                  </a:cubicBezTo>
                  <a:cubicBezTo>
                    <a:pt x="572" y="188"/>
                    <a:pt x="584" y="200"/>
                    <a:pt x="596" y="212"/>
                  </a:cubicBezTo>
                  <a:cubicBezTo>
                    <a:pt x="620" y="224"/>
                    <a:pt x="632" y="247"/>
                    <a:pt x="644" y="259"/>
                  </a:cubicBezTo>
                  <a:cubicBezTo>
                    <a:pt x="656" y="283"/>
                    <a:pt x="656" y="295"/>
                    <a:pt x="668" y="307"/>
                  </a:cubicBezTo>
                  <a:cubicBezTo>
                    <a:pt x="668" y="331"/>
                    <a:pt x="668" y="343"/>
                    <a:pt x="668" y="367"/>
                  </a:cubicBezTo>
                  <a:cubicBezTo>
                    <a:pt x="668" y="390"/>
                    <a:pt x="668" y="426"/>
                    <a:pt x="668" y="450"/>
                  </a:cubicBezTo>
                  <a:cubicBezTo>
                    <a:pt x="656" y="474"/>
                    <a:pt x="644" y="498"/>
                    <a:pt x="644" y="509"/>
                  </a:cubicBezTo>
                  <a:cubicBezTo>
                    <a:pt x="620" y="533"/>
                    <a:pt x="608" y="557"/>
                    <a:pt x="596" y="569"/>
                  </a:cubicBezTo>
                  <a:cubicBezTo>
                    <a:pt x="584" y="581"/>
                    <a:pt x="572" y="593"/>
                    <a:pt x="548" y="605"/>
                  </a:cubicBezTo>
                  <a:lnTo>
                    <a:pt x="537" y="605"/>
                  </a:lnTo>
                  <a:cubicBezTo>
                    <a:pt x="513" y="605"/>
                    <a:pt x="501" y="605"/>
                    <a:pt x="477" y="617"/>
                  </a:cubicBezTo>
                  <a:cubicBezTo>
                    <a:pt x="477" y="628"/>
                    <a:pt x="465" y="628"/>
                    <a:pt x="453" y="640"/>
                  </a:cubicBezTo>
                  <a:cubicBezTo>
                    <a:pt x="441" y="640"/>
                    <a:pt x="441" y="652"/>
                    <a:pt x="429" y="652"/>
                  </a:cubicBezTo>
                  <a:lnTo>
                    <a:pt x="417" y="652"/>
                  </a:lnTo>
                  <a:cubicBezTo>
                    <a:pt x="406" y="664"/>
                    <a:pt x="394" y="664"/>
                    <a:pt x="382" y="676"/>
                  </a:cubicBezTo>
                  <a:lnTo>
                    <a:pt x="334" y="676"/>
                  </a:lnTo>
                  <a:cubicBezTo>
                    <a:pt x="322" y="664"/>
                    <a:pt x="310" y="664"/>
                    <a:pt x="298" y="652"/>
                  </a:cubicBezTo>
                  <a:cubicBezTo>
                    <a:pt x="287" y="640"/>
                    <a:pt x="263" y="628"/>
                    <a:pt x="239" y="617"/>
                  </a:cubicBezTo>
                  <a:cubicBezTo>
                    <a:pt x="227" y="593"/>
                    <a:pt x="203" y="569"/>
                    <a:pt x="191" y="545"/>
                  </a:cubicBezTo>
                  <a:cubicBezTo>
                    <a:pt x="179" y="533"/>
                    <a:pt x="167" y="509"/>
                    <a:pt x="167" y="486"/>
                  </a:cubicBezTo>
                  <a:cubicBezTo>
                    <a:pt x="156" y="462"/>
                    <a:pt x="156" y="438"/>
                    <a:pt x="156" y="414"/>
                  </a:cubicBezTo>
                  <a:cubicBezTo>
                    <a:pt x="156" y="390"/>
                    <a:pt x="156" y="355"/>
                    <a:pt x="167" y="319"/>
                  </a:cubicBezTo>
                  <a:cubicBezTo>
                    <a:pt x="167" y="307"/>
                    <a:pt x="167" y="295"/>
                    <a:pt x="179" y="283"/>
                  </a:cubicBezTo>
                  <a:cubicBezTo>
                    <a:pt x="191" y="259"/>
                    <a:pt x="203" y="247"/>
                    <a:pt x="215" y="224"/>
                  </a:cubicBezTo>
                  <a:cubicBezTo>
                    <a:pt x="227" y="212"/>
                    <a:pt x="251" y="200"/>
                    <a:pt x="263" y="188"/>
                  </a:cubicBezTo>
                  <a:cubicBezTo>
                    <a:pt x="287" y="176"/>
                    <a:pt x="310" y="164"/>
                    <a:pt x="346" y="152"/>
                  </a:cubicBezTo>
                  <a:cubicBezTo>
                    <a:pt x="370" y="152"/>
                    <a:pt x="394" y="140"/>
                    <a:pt x="417" y="140"/>
                  </a:cubicBezTo>
                  <a:close/>
                  <a:moveTo>
                    <a:pt x="422" y="0"/>
                  </a:moveTo>
                  <a:cubicBezTo>
                    <a:pt x="394" y="0"/>
                    <a:pt x="364" y="3"/>
                    <a:pt x="334" y="9"/>
                  </a:cubicBezTo>
                  <a:cubicBezTo>
                    <a:pt x="275" y="21"/>
                    <a:pt x="227" y="33"/>
                    <a:pt x="179" y="69"/>
                  </a:cubicBezTo>
                  <a:cubicBezTo>
                    <a:pt x="132" y="93"/>
                    <a:pt x="96" y="140"/>
                    <a:pt x="60" y="176"/>
                  </a:cubicBezTo>
                  <a:cubicBezTo>
                    <a:pt x="36" y="224"/>
                    <a:pt x="13" y="283"/>
                    <a:pt x="13" y="331"/>
                  </a:cubicBezTo>
                  <a:cubicBezTo>
                    <a:pt x="1" y="355"/>
                    <a:pt x="1" y="390"/>
                    <a:pt x="1" y="414"/>
                  </a:cubicBezTo>
                  <a:cubicBezTo>
                    <a:pt x="1" y="450"/>
                    <a:pt x="1" y="486"/>
                    <a:pt x="13" y="509"/>
                  </a:cubicBezTo>
                  <a:cubicBezTo>
                    <a:pt x="36" y="628"/>
                    <a:pt x="120" y="724"/>
                    <a:pt x="215" y="783"/>
                  </a:cubicBezTo>
                  <a:cubicBezTo>
                    <a:pt x="251" y="807"/>
                    <a:pt x="275" y="819"/>
                    <a:pt x="310" y="819"/>
                  </a:cubicBezTo>
                  <a:cubicBezTo>
                    <a:pt x="334" y="831"/>
                    <a:pt x="346" y="831"/>
                    <a:pt x="370" y="831"/>
                  </a:cubicBezTo>
                  <a:cubicBezTo>
                    <a:pt x="382" y="831"/>
                    <a:pt x="394" y="831"/>
                    <a:pt x="406" y="819"/>
                  </a:cubicBezTo>
                  <a:cubicBezTo>
                    <a:pt x="429" y="819"/>
                    <a:pt x="441" y="819"/>
                    <a:pt x="453" y="807"/>
                  </a:cubicBezTo>
                  <a:cubicBezTo>
                    <a:pt x="477" y="807"/>
                    <a:pt x="513" y="783"/>
                    <a:pt x="537" y="771"/>
                  </a:cubicBezTo>
                  <a:cubicBezTo>
                    <a:pt x="548" y="759"/>
                    <a:pt x="560" y="759"/>
                    <a:pt x="584" y="748"/>
                  </a:cubicBezTo>
                  <a:cubicBezTo>
                    <a:pt x="632" y="724"/>
                    <a:pt x="679" y="688"/>
                    <a:pt x="715" y="640"/>
                  </a:cubicBezTo>
                  <a:cubicBezTo>
                    <a:pt x="751" y="605"/>
                    <a:pt x="775" y="557"/>
                    <a:pt x="798" y="509"/>
                  </a:cubicBezTo>
                  <a:cubicBezTo>
                    <a:pt x="810" y="450"/>
                    <a:pt x="822" y="390"/>
                    <a:pt x="810" y="331"/>
                  </a:cubicBezTo>
                  <a:cubicBezTo>
                    <a:pt x="810" y="224"/>
                    <a:pt x="739" y="128"/>
                    <a:pt x="656" y="69"/>
                  </a:cubicBezTo>
                  <a:cubicBezTo>
                    <a:pt x="608" y="33"/>
                    <a:pt x="560" y="21"/>
                    <a:pt x="501" y="9"/>
                  </a:cubicBezTo>
                  <a:cubicBezTo>
                    <a:pt x="477" y="3"/>
                    <a:pt x="450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4">
              <a:extLst>
                <a:ext uri="{FF2B5EF4-FFF2-40B4-BE49-F238E27FC236}">
                  <a16:creationId xmlns:a16="http://schemas.microsoft.com/office/drawing/2014/main" id="{7A157E42-D885-4B0A-D19B-A6D0B2968678}"/>
                </a:ext>
              </a:extLst>
            </p:cNvPr>
            <p:cNvSpPr/>
            <p:nvPr/>
          </p:nvSpPr>
          <p:spPr>
            <a:xfrm>
              <a:off x="5605450" y="3051575"/>
              <a:ext cx="17575" cy="18000"/>
            </a:xfrm>
            <a:custGeom>
              <a:avLst/>
              <a:gdLst/>
              <a:ahLst/>
              <a:cxnLst/>
              <a:rect l="l" t="t" r="r" b="b"/>
              <a:pathLst>
                <a:path w="703" h="720" extrusionOk="0">
                  <a:moveTo>
                    <a:pt x="453" y="243"/>
                  </a:moveTo>
                  <a:cubicBezTo>
                    <a:pt x="453" y="243"/>
                    <a:pt x="453" y="255"/>
                    <a:pt x="453" y="255"/>
                  </a:cubicBezTo>
                  <a:cubicBezTo>
                    <a:pt x="453" y="255"/>
                    <a:pt x="453" y="267"/>
                    <a:pt x="453" y="279"/>
                  </a:cubicBezTo>
                  <a:cubicBezTo>
                    <a:pt x="453" y="291"/>
                    <a:pt x="453" y="303"/>
                    <a:pt x="453" y="315"/>
                  </a:cubicBezTo>
                  <a:cubicBezTo>
                    <a:pt x="441" y="339"/>
                    <a:pt x="429" y="363"/>
                    <a:pt x="417" y="386"/>
                  </a:cubicBezTo>
                  <a:cubicBezTo>
                    <a:pt x="405" y="422"/>
                    <a:pt x="382" y="458"/>
                    <a:pt x="346" y="482"/>
                  </a:cubicBezTo>
                  <a:lnTo>
                    <a:pt x="334" y="482"/>
                  </a:lnTo>
                  <a:cubicBezTo>
                    <a:pt x="322" y="482"/>
                    <a:pt x="322" y="482"/>
                    <a:pt x="310" y="470"/>
                  </a:cubicBezTo>
                  <a:cubicBezTo>
                    <a:pt x="298" y="470"/>
                    <a:pt x="298" y="470"/>
                    <a:pt x="298" y="458"/>
                  </a:cubicBezTo>
                  <a:cubicBezTo>
                    <a:pt x="322" y="446"/>
                    <a:pt x="346" y="422"/>
                    <a:pt x="370" y="410"/>
                  </a:cubicBezTo>
                  <a:cubicBezTo>
                    <a:pt x="382" y="386"/>
                    <a:pt x="393" y="363"/>
                    <a:pt x="405" y="339"/>
                  </a:cubicBezTo>
                  <a:cubicBezTo>
                    <a:pt x="429" y="303"/>
                    <a:pt x="429" y="279"/>
                    <a:pt x="441" y="255"/>
                  </a:cubicBezTo>
                  <a:cubicBezTo>
                    <a:pt x="441" y="243"/>
                    <a:pt x="441" y="243"/>
                    <a:pt x="441" y="243"/>
                  </a:cubicBezTo>
                  <a:close/>
                  <a:moveTo>
                    <a:pt x="414" y="0"/>
                  </a:moveTo>
                  <a:cubicBezTo>
                    <a:pt x="393" y="0"/>
                    <a:pt x="370" y="5"/>
                    <a:pt x="346" y="5"/>
                  </a:cubicBezTo>
                  <a:cubicBezTo>
                    <a:pt x="322" y="5"/>
                    <a:pt x="286" y="17"/>
                    <a:pt x="262" y="29"/>
                  </a:cubicBezTo>
                  <a:cubicBezTo>
                    <a:pt x="239" y="41"/>
                    <a:pt x="203" y="53"/>
                    <a:pt x="179" y="77"/>
                  </a:cubicBezTo>
                  <a:cubicBezTo>
                    <a:pt x="167" y="77"/>
                    <a:pt x="167" y="89"/>
                    <a:pt x="155" y="101"/>
                  </a:cubicBezTo>
                  <a:cubicBezTo>
                    <a:pt x="143" y="112"/>
                    <a:pt x="131" y="124"/>
                    <a:pt x="120" y="136"/>
                  </a:cubicBezTo>
                  <a:cubicBezTo>
                    <a:pt x="96" y="160"/>
                    <a:pt x="72" y="184"/>
                    <a:pt x="60" y="196"/>
                  </a:cubicBezTo>
                  <a:cubicBezTo>
                    <a:pt x="36" y="220"/>
                    <a:pt x="24" y="255"/>
                    <a:pt x="12" y="279"/>
                  </a:cubicBezTo>
                  <a:cubicBezTo>
                    <a:pt x="1" y="315"/>
                    <a:pt x="1" y="339"/>
                    <a:pt x="1" y="363"/>
                  </a:cubicBezTo>
                  <a:cubicBezTo>
                    <a:pt x="1" y="398"/>
                    <a:pt x="1" y="434"/>
                    <a:pt x="12" y="470"/>
                  </a:cubicBezTo>
                  <a:cubicBezTo>
                    <a:pt x="24" y="529"/>
                    <a:pt x="60" y="577"/>
                    <a:pt x="108" y="624"/>
                  </a:cubicBezTo>
                  <a:cubicBezTo>
                    <a:pt x="155" y="672"/>
                    <a:pt x="203" y="696"/>
                    <a:pt x="262" y="708"/>
                  </a:cubicBezTo>
                  <a:cubicBezTo>
                    <a:pt x="274" y="708"/>
                    <a:pt x="286" y="720"/>
                    <a:pt x="286" y="720"/>
                  </a:cubicBezTo>
                  <a:lnTo>
                    <a:pt x="346" y="720"/>
                  </a:lnTo>
                  <a:cubicBezTo>
                    <a:pt x="382" y="720"/>
                    <a:pt x="417" y="720"/>
                    <a:pt x="441" y="708"/>
                  </a:cubicBezTo>
                  <a:cubicBezTo>
                    <a:pt x="477" y="696"/>
                    <a:pt x="501" y="684"/>
                    <a:pt x="524" y="672"/>
                  </a:cubicBezTo>
                  <a:cubicBezTo>
                    <a:pt x="548" y="648"/>
                    <a:pt x="572" y="624"/>
                    <a:pt x="596" y="601"/>
                  </a:cubicBezTo>
                  <a:cubicBezTo>
                    <a:pt x="620" y="577"/>
                    <a:pt x="632" y="553"/>
                    <a:pt x="655" y="529"/>
                  </a:cubicBezTo>
                  <a:cubicBezTo>
                    <a:pt x="667" y="505"/>
                    <a:pt x="679" y="482"/>
                    <a:pt x="679" y="446"/>
                  </a:cubicBezTo>
                  <a:cubicBezTo>
                    <a:pt x="703" y="386"/>
                    <a:pt x="703" y="327"/>
                    <a:pt x="691" y="255"/>
                  </a:cubicBezTo>
                  <a:cubicBezTo>
                    <a:pt x="691" y="196"/>
                    <a:pt x="655" y="148"/>
                    <a:pt x="620" y="101"/>
                  </a:cubicBezTo>
                  <a:cubicBezTo>
                    <a:pt x="596" y="77"/>
                    <a:pt x="572" y="53"/>
                    <a:pt x="548" y="41"/>
                  </a:cubicBezTo>
                  <a:cubicBezTo>
                    <a:pt x="536" y="29"/>
                    <a:pt x="524" y="29"/>
                    <a:pt x="512" y="17"/>
                  </a:cubicBezTo>
                  <a:cubicBezTo>
                    <a:pt x="489" y="17"/>
                    <a:pt x="465" y="5"/>
                    <a:pt x="441" y="5"/>
                  </a:cubicBezTo>
                  <a:cubicBezTo>
                    <a:pt x="433" y="1"/>
                    <a:pt x="424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4">
              <a:extLst>
                <a:ext uri="{FF2B5EF4-FFF2-40B4-BE49-F238E27FC236}">
                  <a16:creationId xmlns:a16="http://schemas.microsoft.com/office/drawing/2014/main" id="{B96EBB12-7FCC-B68E-6E7E-41A85CEF48C7}"/>
                </a:ext>
              </a:extLst>
            </p:cNvPr>
            <p:cNvSpPr/>
            <p:nvPr/>
          </p:nvSpPr>
          <p:spPr>
            <a:xfrm>
              <a:off x="5702475" y="3050500"/>
              <a:ext cx="17900" cy="19375"/>
            </a:xfrm>
            <a:custGeom>
              <a:avLst/>
              <a:gdLst/>
              <a:ahLst/>
              <a:cxnLst/>
              <a:rect l="l" t="t" r="r" b="b"/>
              <a:pathLst>
                <a:path w="716" h="775" extrusionOk="0">
                  <a:moveTo>
                    <a:pt x="275" y="286"/>
                  </a:moveTo>
                  <a:cubicBezTo>
                    <a:pt x="275" y="298"/>
                    <a:pt x="275" y="298"/>
                    <a:pt x="275" y="298"/>
                  </a:cubicBezTo>
                  <a:cubicBezTo>
                    <a:pt x="275" y="310"/>
                    <a:pt x="275" y="322"/>
                    <a:pt x="275" y="334"/>
                  </a:cubicBezTo>
                  <a:cubicBezTo>
                    <a:pt x="275" y="334"/>
                    <a:pt x="275" y="346"/>
                    <a:pt x="263" y="358"/>
                  </a:cubicBezTo>
                  <a:cubicBezTo>
                    <a:pt x="263" y="370"/>
                    <a:pt x="251" y="382"/>
                    <a:pt x="239" y="394"/>
                  </a:cubicBezTo>
                  <a:cubicBezTo>
                    <a:pt x="239" y="382"/>
                    <a:pt x="239" y="370"/>
                    <a:pt x="239" y="358"/>
                  </a:cubicBezTo>
                  <a:cubicBezTo>
                    <a:pt x="239" y="346"/>
                    <a:pt x="239" y="334"/>
                    <a:pt x="239" y="322"/>
                  </a:cubicBezTo>
                  <a:cubicBezTo>
                    <a:pt x="239" y="322"/>
                    <a:pt x="239" y="310"/>
                    <a:pt x="251" y="310"/>
                  </a:cubicBezTo>
                  <a:cubicBezTo>
                    <a:pt x="251" y="310"/>
                    <a:pt x="251" y="310"/>
                    <a:pt x="251" y="298"/>
                  </a:cubicBezTo>
                  <a:lnTo>
                    <a:pt x="263" y="298"/>
                  </a:lnTo>
                  <a:cubicBezTo>
                    <a:pt x="275" y="298"/>
                    <a:pt x="275" y="298"/>
                    <a:pt x="275" y="286"/>
                  </a:cubicBezTo>
                  <a:close/>
                  <a:moveTo>
                    <a:pt x="346" y="1"/>
                  </a:moveTo>
                  <a:cubicBezTo>
                    <a:pt x="287" y="13"/>
                    <a:pt x="227" y="36"/>
                    <a:pt x="168" y="60"/>
                  </a:cubicBezTo>
                  <a:cubicBezTo>
                    <a:pt x="120" y="84"/>
                    <a:pt x="72" y="132"/>
                    <a:pt x="49" y="179"/>
                  </a:cubicBezTo>
                  <a:cubicBezTo>
                    <a:pt x="37" y="203"/>
                    <a:pt x="37" y="227"/>
                    <a:pt x="25" y="251"/>
                  </a:cubicBezTo>
                  <a:cubicBezTo>
                    <a:pt x="25" y="275"/>
                    <a:pt x="25" y="298"/>
                    <a:pt x="25" y="322"/>
                  </a:cubicBezTo>
                  <a:cubicBezTo>
                    <a:pt x="13" y="334"/>
                    <a:pt x="13" y="358"/>
                    <a:pt x="1" y="382"/>
                  </a:cubicBezTo>
                  <a:cubicBezTo>
                    <a:pt x="1" y="417"/>
                    <a:pt x="1" y="453"/>
                    <a:pt x="1" y="489"/>
                  </a:cubicBezTo>
                  <a:cubicBezTo>
                    <a:pt x="13" y="548"/>
                    <a:pt x="37" y="596"/>
                    <a:pt x="72" y="644"/>
                  </a:cubicBezTo>
                  <a:cubicBezTo>
                    <a:pt x="84" y="667"/>
                    <a:pt x="108" y="691"/>
                    <a:pt x="132" y="703"/>
                  </a:cubicBezTo>
                  <a:cubicBezTo>
                    <a:pt x="156" y="727"/>
                    <a:pt x="191" y="751"/>
                    <a:pt x="227" y="763"/>
                  </a:cubicBezTo>
                  <a:lnTo>
                    <a:pt x="251" y="763"/>
                  </a:lnTo>
                  <a:cubicBezTo>
                    <a:pt x="275" y="775"/>
                    <a:pt x="299" y="775"/>
                    <a:pt x="322" y="775"/>
                  </a:cubicBezTo>
                  <a:cubicBezTo>
                    <a:pt x="358" y="775"/>
                    <a:pt x="382" y="763"/>
                    <a:pt x="418" y="751"/>
                  </a:cubicBezTo>
                  <a:cubicBezTo>
                    <a:pt x="477" y="739"/>
                    <a:pt x="525" y="703"/>
                    <a:pt x="572" y="656"/>
                  </a:cubicBezTo>
                  <a:cubicBezTo>
                    <a:pt x="668" y="572"/>
                    <a:pt x="715" y="453"/>
                    <a:pt x="715" y="322"/>
                  </a:cubicBezTo>
                  <a:cubicBezTo>
                    <a:pt x="715" y="263"/>
                    <a:pt x="703" y="203"/>
                    <a:pt x="680" y="155"/>
                  </a:cubicBezTo>
                  <a:cubicBezTo>
                    <a:pt x="644" y="96"/>
                    <a:pt x="596" y="48"/>
                    <a:pt x="537" y="25"/>
                  </a:cubicBezTo>
                  <a:cubicBezTo>
                    <a:pt x="501" y="13"/>
                    <a:pt x="477" y="13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5" name="Google Shape;1945;p54">
            <a:extLst>
              <a:ext uri="{FF2B5EF4-FFF2-40B4-BE49-F238E27FC236}">
                <a16:creationId xmlns:a16="http://schemas.microsoft.com/office/drawing/2014/main" id="{11BD3B32-858E-52DB-48A0-EC2CA6903EE9}"/>
              </a:ext>
            </a:extLst>
          </p:cNvPr>
          <p:cNvGrpSpPr/>
          <p:nvPr/>
        </p:nvGrpSpPr>
        <p:grpSpPr>
          <a:xfrm rot="481463" flipH="1">
            <a:off x="-849239" y="1979643"/>
            <a:ext cx="2577942" cy="2726033"/>
            <a:chOff x="1711500" y="3815775"/>
            <a:chExt cx="675425" cy="714225"/>
          </a:xfrm>
        </p:grpSpPr>
        <p:sp>
          <p:nvSpPr>
            <p:cNvPr id="1946" name="Google Shape;1946;p54">
              <a:extLst>
                <a:ext uri="{FF2B5EF4-FFF2-40B4-BE49-F238E27FC236}">
                  <a16:creationId xmlns:a16="http://schemas.microsoft.com/office/drawing/2014/main" id="{4F9BB003-8352-394B-158D-AA59C35FA407}"/>
                </a:ext>
              </a:extLst>
            </p:cNvPr>
            <p:cNvSpPr/>
            <p:nvPr/>
          </p:nvSpPr>
          <p:spPr>
            <a:xfrm>
              <a:off x="1954400" y="4188450"/>
              <a:ext cx="61925" cy="176900"/>
            </a:xfrm>
            <a:custGeom>
              <a:avLst/>
              <a:gdLst/>
              <a:ahLst/>
              <a:cxnLst/>
              <a:rect l="l" t="t" r="r" b="b"/>
              <a:pathLst>
                <a:path w="2477" h="7076" extrusionOk="0">
                  <a:moveTo>
                    <a:pt x="2417" y="0"/>
                  </a:moveTo>
                  <a:cubicBezTo>
                    <a:pt x="2394" y="0"/>
                    <a:pt x="2382" y="0"/>
                    <a:pt x="2358" y="12"/>
                  </a:cubicBezTo>
                  <a:cubicBezTo>
                    <a:pt x="2346" y="24"/>
                    <a:pt x="2334" y="36"/>
                    <a:pt x="2334" y="60"/>
                  </a:cubicBezTo>
                  <a:cubicBezTo>
                    <a:pt x="2286" y="179"/>
                    <a:pt x="2239" y="310"/>
                    <a:pt x="2203" y="429"/>
                  </a:cubicBezTo>
                  <a:cubicBezTo>
                    <a:pt x="2179" y="500"/>
                    <a:pt x="2155" y="572"/>
                    <a:pt x="2132" y="643"/>
                  </a:cubicBezTo>
                  <a:cubicBezTo>
                    <a:pt x="2060" y="857"/>
                    <a:pt x="1989" y="1084"/>
                    <a:pt x="1917" y="1298"/>
                  </a:cubicBezTo>
                  <a:cubicBezTo>
                    <a:pt x="1834" y="1560"/>
                    <a:pt x="1751" y="1822"/>
                    <a:pt x="1667" y="2084"/>
                  </a:cubicBezTo>
                  <a:cubicBezTo>
                    <a:pt x="1608" y="2298"/>
                    <a:pt x="1536" y="2512"/>
                    <a:pt x="1465" y="2727"/>
                  </a:cubicBezTo>
                  <a:cubicBezTo>
                    <a:pt x="1441" y="2810"/>
                    <a:pt x="1417" y="2893"/>
                    <a:pt x="1393" y="2977"/>
                  </a:cubicBezTo>
                  <a:cubicBezTo>
                    <a:pt x="1322" y="3179"/>
                    <a:pt x="1251" y="3393"/>
                    <a:pt x="1191" y="3596"/>
                  </a:cubicBezTo>
                  <a:cubicBezTo>
                    <a:pt x="1155" y="3703"/>
                    <a:pt x="1120" y="3810"/>
                    <a:pt x="1084" y="3917"/>
                  </a:cubicBezTo>
                  <a:cubicBezTo>
                    <a:pt x="1012" y="4108"/>
                    <a:pt x="953" y="4298"/>
                    <a:pt x="882" y="4489"/>
                  </a:cubicBezTo>
                  <a:cubicBezTo>
                    <a:pt x="870" y="4536"/>
                    <a:pt x="846" y="4584"/>
                    <a:pt x="834" y="4632"/>
                  </a:cubicBezTo>
                  <a:cubicBezTo>
                    <a:pt x="798" y="4739"/>
                    <a:pt x="751" y="4846"/>
                    <a:pt x="715" y="4953"/>
                  </a:cubicBezTo>
                  <a:cubicBezTo>
                    <a:pt x="703" y="4989"/>
                    <a:pt x="691" y="5025"/>
                    <a:pt x="679" y="5060"/>
                  </a:cubicBezTo>
                  <a:cubicBezTo>
                    <a:pt x="679" y="5048"/>
                    <a:pt x="679" y="5048"/>
                    <a:pt x="679" y="5037"/>
                  </a:cubicBezTo>
                  <a:cubicBezTo>
                    <a:pt x="572" y="5346"/>
                    <a:pt x="453" y="5644"/>
                    <a:pt x="346" y="5953"/>
                  </a:cubicBezTo>
                  <a:cubicBezTo>
                    <a:pt x="239" y="6251"/>
                    <a:pt x="131" y="6561"/>
                    <a:pt x="36" y="6870"/>
                  </a:cubicBezTo>
                  <a:cubicBezTo>
                    <a:pt x="24" y="6894"/>
                    <a:pt x="12" y="6906"/>
                    <a:pt x="12" y="6930"/>
                  </a:cubicBezTo>
                  <a:cubicBezTo>
                    <a:pt x="12" y="6942"/>
                    <a:pt x="0" y="6953"/>
                    <a:pt x="0" y="6965"/>
                  </a:cubicBezTo>
                  <a:cubicBezTo>
                    <a:pt x="0" y="6965"/>
                    <a:pt x="0" y="6977"/>
                    <a:pt x="0" y="6977"/>
                  </a:cubicBezTo>
                  <a:cubicBezTo>
                    <a:pt x="0" y="6989"/>
                    <a:pt x="0" y="7001"/>
                    <a:pt x="0" y="7013"/>
                  </a:cubicBezTo>
                  <a:cubicBezTo>
                    <a:pt x="0" y="7049"/>
                    <a:pt x="36" y="7072"/>
                    <a:pt x="60" y="7072"/>
                  </a:cubicBezTo>
                  <a:cubicBezTo>
                    <a:pt x="66" y="7075"/>
                    <a:pt x="73" y="7076"/>
                    <a:pt x="80" y="7076"/>
                  </a:cubicBezTo>
                  <a:cubicBezTo>
                    <a:pt x="111" y="7076"/>
                    <a:pt x="143" y="7054"/>
                    <a:pt x="143" y="7025"/>
                  </a:cubicBezTo>
                  <a:cubicBezTo>
                    <a:pt x="155" y="7013"/>
                    <a:pt x="155" y="7001"/>
                    <a:pt x="143" y="6989"/>
                  </a:cubicBezTo>
                  <a:cubicBezTo>
                    <a:pt x="155" y="6965"/>
                    <a:pt x="155" y="6942"/>
                    <a:pt x="167" y="6930"/>
                  </a:cubicBezTo>
                  <a:cubicBezTo>
                    <a:pt x="167" y="6906"/>
                    <a:pt x="179" y="6894"/>
                    <a:pt x="179" y="6870"/>
                  </a:cubicBezTo>
                  <a:cubicBezTo>
                    <a:pt x="191" y="6834"/>
                    <a:pt x="215" y="6787"/>
                    <a:pt x="227" y="6751"/>
                  </a:cubicBezTo>
                  <a:cubicBezTo>
                    <a:pt x="250" y="6680"/>
                    <a:pt x="274" y="6596"/>
                    <a:pt x="298" y="6525"/>
                  </a:cubicBezTo>
                  <a:cubicBezTo>
                    <a:pt x="346" y="6382"/>
                    <a:pt x="393" y="6239"/>
                    <a:pt x="441" y="6108"/>
                  </a:cubicBezTo>
                  <a:cubicBezTo>
                    <a:pt x="477" y="6037"/>
                    <a:pt x="501" y="5965"/>
                    <a:pt x="524" y="5882"/>
                  </a:cubicBezTo>
                  <a:cubicBezTo>
                    <a:pt x="572" y="5763"/>
                    <a:pt x="608" y="5644"/>
                    <a:pt x="655" y="5537"/>
                  </a:cubicBezTo>
                  <a:cubicBezTo>
                    <a:pt x="715" y="5394"/>
                    <a:pt x="762" y="5239"/>
                    <a:pt x="822" y="5084"/>
                  </a:cubicBezTo>
                  <a:cubicBezTo>
                    <a:pt x="882" y="4917"/>
                    <a:pt x="953" y="4751"/>
                    <a:pt x="1012" y="4572"/>
                  </a:cubicBezTo>
                  <a:cubicBezTo>
                    <a:pt x="1060" y="4441"/>
                    <a:pt x="1108" y="4298"/>
                    <a:pt x="1155" y="4155"/>
                  </a:cubicBezTo>
                  <a:cubicBezTo>
                    <a:pt x="1191" y="4036"/>
                    <a:pt x="1239" y="3917"/>
                    <a:pt x="1274" y="3798"/>
                  </a:cubicBezTo>
                  <a:cubicBezTo>
                    <a:pt x="1346" y="3596"/>
                    <a:pt x="1405" y="3382"/>
                    <a:pt x="1477" y="3179"/>
                  </a:cubicBezTo>
                  <a:cubicBezTo>
                    <a:pt x="1513" y="3084"/>
                    <a:pt x="1548" y="2989"/>
                    <a:pt x="1572" y="2881"/>
                  </a:cubicBezTo>
                  <a:cubicBezTo>
                    <a:pt x="1691" y="2500"/>
                    <a:pt x="1822" y="2119"/>
                    <a:pt x="1941" y="1738"/>
                  </a:cubicBezTo>
                  <a:cubicBezTo>
                    <a:pt x="2025" y="1453"/>
                    <a:pt x="2120" y="1167"/>
                    <a:pt x="2215" y="881"/>
                  </a:cubicBezTo>
                  <a:cubicBezTo>
                    <a:pt x="2251" y="762"/>
                    <a:pt x="2286" y="631"/>
                    <a:pt x="2334" y="512"/>
                  </a:cubicBezTo>
                  <a:cubicBezTo>
                    <a:pt x="2382" y="369"/>
                    <a:pt x="2429" y="226"/>
                    <a:pt x="2477" y="95"/>
                  </a:cubicBezTo>
                  <a:cubicBezTo>
                    <a:pt x="2477" y="72"/>
                    <a:pt x="2477" y="48"/>
                    <a:pt x="2465" y="36"/>
                  </a:cubicBezTo>
                  <a:cubicBezTo>
                    <a:pt x="2453" y="24"/>
                    <a:pt x="2453" y="12"/>
                    <a:pt x="2441" y="12"/>
                  </a:cubicBezTo>
                  <a:cubicBezTo>
                    <a:pt x="2429" y="12"/>
                    <a:pt x="2429" y="0"/>
                    <a:pt x="2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4">
              <a:extLst>
                <a:ext uri="{FF2B5EF4-FFF2-40B4-BE49-F238E27FC236}">
                  <a16:creationId xmlns:a16="http://schemas.microsoft.com/office/drawing/2014/main" id="{08F059E0-0494-A6DE-14A4-644E64B0D4ED}"/>
                </a:ext>
              </a:extLst>
            </p:cNvPr>
            <p:cNvSpPr/>
            <p:nvPr/>
          </p:nvSpPr>
          <p:spPr>
            <a:xfrm>
              <a:off x="2212175" y="4352850"/>
              <a:ext cx="162550" cy="166900"/>
            </a:xfrm>
            <a:custGeom>
              <a:avLst/>
              <a:gdLst/>
              <a:ahLst/>
              <a:cxnLst/>
              <a:rect l="l" t="t" r="r" b="b"/>
              <a:pathLst>
                <a:path w="6502" h="6676" extrusionOk="0">
                  <a:moveTo>
                    <a:pt x="6415" y="1"/>
                  </a:moveTo>
                  <a:cubicBezTo>
                    <a:pt x="6394" y="1"/>
                    <a:pt x="6372" y="6"/>
                    <a:pt x="6358" y="20"/>
                  </a:cubicBezTo>
                  <a:cubicBezTo>
                    <a:pt x="6132" y="235"/>
                    <a:pt x="5906" y="449"/>
                    <a:pt x="5680" y="663"/>
                  </a:cubicBezTo>
                  <a:cubicBezTo>
                    <a:pt x="5549" y="794"/>
                    <a:pt x="5406" y="925"/>
                    <a:pt x="5275" y="1056"/>
                  </a:cubicBezTo>
                  <a:cubicBezTo>
                    <a:pt x="5120" y="1199"/>
                    <a:pt x="4977" y="1342"/>
                    <a:pt x="4822" y="1485"/>
                  </a:cubicBezTo>
                  <a:cubicBezTo>
                    <a:pt x="4763" y="1556"/>
                    <a:pt x="4691" y="1616"/>
                    <a:pt x="4620" y="1687"/>
                  </a:cubicBezTo>
                  <a:cubicBezTo>
                    <a:pt x="4560" y="1747"/>
                    <a:pt x="4501" y="1806"/>
                    <a:pt x="4453" y="1866"/>
                  </a:cubicBezTo>
                  <a:cubicBezTo>
                    <a:pt x="4287" y="2044"/>
                    <a:pt x="4120" y="2223"/>
                    <a:pt x="3953" y="2413"/>
                  </a:cubicBezTo>
                  <a:cubicBezTo>
                    <a:pt x="3870" y="2509"/>
                    <a:pt x="3775" y="2604"/>
                    <a:pt x="3691" y="2699"/>
                  </a:cubicBezTo>
                  <a:cubicBezTo>
                    <a:pt x="3513" y="2902"/>
                    <a:pt x="3346" y="3104"/>
                    <a:pt x="3167" y="3306"/>
                  </a:cubicBezTo>
                  <a:cubicBezTo>
                    <a:pt x="3072" y="3402"/>
                    <a:pt x="2977" y="3509"/>
                    <a:pt x="2893" y="3616"/>
                  </a:cubicBezTo>
                  <a:cubicBezTo>
                    <a:pt x="2727" y="3806"/>
                    <a:pt x="2548" y="3985"/>
                    <a:pt x="2382" y="4176"/>
                  </a:cubicBezTo>
                  <a:cubicBezTo>
                    <a:pt x="2262" y="4318"/>
                    <a:pt x="2143" y="4449"/>
                    <a:pt x="2024" y="4580"/>
                  </a:cubicBezTo>
                  <a:cubicBezTo>
                    <a:pt x="1977" y="4628"/>
                    <a:pt x="1929" y="4687"/>
                    <a:pt x="1881" y="4735"/>
                  </a:cubicBezTo>
                  <a:cubicBezTo>
                    <a:pt x="1786" y="4830"/>
                    <a:pt x="1703" y="4914"/>
                    <a:pt x="1620" y="5009"/>
                  </a:cubicBezTo>
                  <a:cubicBezTo>
                    <a:pt x="1560" y="5068"/>
                    <a:pt x="1500" y="5128"/>
                    <a:pt x="1441" y="5188"/>
                  </a:cubicBezTo>
                  <a:cubicBezTo>
                    <a:pt x="1369" y="5247"/>
                    <a:pt x="1310" y="5319"/>
                    <a:pt x="1239" y="5378"/>
                  </a:cubicBezTo>
                  <a:cubicBezTo>
                    <a:pt x="965" y="5652"/>
                    <a:pt x="679" y="5914"/>
                    <a:pt x="405" y="6188"/>
                  </a:cubicBezTo>
                  <a:cubicBezTo>
                    <a:pt x="346" y="6247"/>
                    <a:pt x="298" y="6295"/>
                    <a:pt x="238" y="6354"/>
                  </a:cubicBezTo>
                  <a:cubicBezTo>
                    <a:pt x="203" y="6390"/>
                    <a:pt x="155" y="6438"/>
                    <a:pt x="119" y="6473"/>
                  </a:cubicBezTo>
                  <a:lnTo>
                    <a:pt x="107" y="6473"/>
                  </a:lnTo>
                  <a:cubicBezTo>
                    <a:pt x="96" y="6473"/>
                    <a:pt x="72" y="6473"/>
                    <a:pt x="48" y="6485"/>
                  </a:cubicBezTo>
                  <a:cubicBezTo>
                    <a:pt x="36" y="6497"/>
                    <a:pt x="24" y="6509"/>
                    <a:pt x="12" y="6533"/>
                  </a:cubicBezTo>
                  <a:cubicBezTo>
                    <a:pt x="12" y="6545"/>
                    <a:pt x="12" y="6545"/>
                    <a:pt x="12" y="6557"/>
                  </a:cubicBezTo>
                  <a:cubicBezTo>
                    <a:pt x="12" y="6569"/>
                    <a:pt x="0" y="6581"/>
                    <a:pt x="0" y="6581"/>
                  </a:cubicBezTo>
                  <a:cubicBezTo>
                    <a:pt x="0" y="6604"/>
                    <a:pt x="12" y="6628"/>
                    <a:pt x="24" y="6640"/>
                  </a:cubicBezTo>
                  <a:cubicBezTo>
                    <a:pt x="36" y="6652"/>
                    <a:pt x="60" y="6664"/>
                    <a:pt x="72" y="6676"/>
                  </a:cubicBezTo>
                  <a:cubicBezTo>
                    <a:pt x="96" y="6676"/>
                    <a:pt x="119" y="6676"/>
                    <a:pt x="143" y="6664"/>
                  </a:cubicBezTo>
                  <a:cubicBezTo>
                    <a:pt x="167" y="6652"/>
                    <a:pt x="203" y="6616"/>
                    <a:pt x="226" y="6592"/>
                  </a:cubicBezTo>
                  <a:cubicBezTo>
                    <a:pt x="250" y="6581"/>
                    <a:pt x="262" y="6569"/>
                    <a:pt x="286" y="6545"/>
                  </a:cubicBezTo>
                  <a:cubicBezTo>
                    <a:pt x="322" y="6509"/>
                    <a:pt x="357" y="6485"/>
                    <a:pt x="381" y="6450"/>
                  </a:cubicBezTo>
                  <a:cubicBezTo>
                    <a:pt x="453" y="6378"/>
                    <a:pt x="524" y="6319"/>
                    <a:pt x="584" y="6247"/>
                  </a:cubicBezTo>
                  <a:cubicBezTo>
                    <a:pt x="727" y="6116"/>
                    <a:pt x="858" y="5973"/>
                    <a:pt x="1000" y="5842"/>
                  </a:cubicBezTo>
                  <a:cubicBezTo>
                    <a:pt x="1143" y="5700"/>
                    <a:pt x="1286" y="5557"/>
                    <a:pt x="1429" y="5426"/>
                  </a:cubicBezTo>
                  <a:cubicBezTo>
                    <a:pt x="1560" y="5295"/>
                    <a:pt x="1691" y="5176"/>
                    <a:pt x="1810" y="5045"/>
                  </a:cubicBezTo>
                  <a:cubicBezTo>
                    <a:pt x="1858" y="4985"/>
                    <a:pt x="1905" y="4938"/>
                    <a:pt x="1953" y="4890"/>
                  </a:cubicBezTo>
                  <a:cubicBezTo>
                    <a:pt x="1977" y="4866"/>
                    <a:pt x="2001" y="4842"/>
                    <a:pt x="2012" y="4818"/>
                  </a:cubicBezTo>
                  <a:cubicBezTo>
                    <a:pt x="2084" y="4747"/>
                    <a:pt x="2155" y="4676"/>
                    <a:pt x="2215" y="4604"/>
                  </a:cubicBezTo>
                  <a:cubicBezTo>
                    <a:pt x="2334" y="4473"/>
                    <a:pt x="2453" y="4342"/>
                    <a:pt x="2560" y="4211"/>
                  </a:cubicBezTo>
                  <a:cubicBezTo>
                    <a:pt x="2727" y="4045"/>
                    <a:pt x="2882" y="3866"/>
                    <a:pt x="3036" y="3687"/>
                  </a:cubicBezTo>
                  <a:cubicBezTo>
                    <a:pt x="3144" y="3568"/>
                    <a:pt x="3251" y="3437"/>
                    <a:pt x="3358" y="3318"/>
                  </a:cubicBezTo>
                  <a:cubicBezTo>
                    <a:pt x="3525" y="3128"/>
                    <a:pt x="3691" y="2937"/>
                    <a:pt x="3858" y="2747"/>
                  </a:cubicBezTo>
                  <a:cubicBezTo>
                    <a:pt x="3953" y="2640"/>
                    <a:pt x="4048" y="2532"/>
                    <a:pt x="4144" y="2425"/>
                  </a:cubicBezTo>
                  <a:cubicBezTo>
                    <a:pt x="4298" y="2271"/>
                    <a:pt x="4441" y="2116"/>
                    <a:pt x="4584" y="1949"/>
                  </a:cubicBezTo>
                  <a:cubicBezTo>
                    <a:pt x="4608" y="1913"/>
                    <a:pt x="4644" y="1890"/>
                    <a:pt x="4679" y="1854"/>
                  </a:cubicBezTo>
                  <a:cubicBezTo>
                    <a:pt x="4715" y="1818"/>
                    <a:pt x="4751" y="1782"/>
                    <a:pt x="4787" y="1747"/>
                  </a:cubicBezTo>
                  <a:cubicBezTo>
                    <a:pt x="4858" y="1675"/>
                    <a:pt x="4929" y="1604"/>
                    <a:pt x="5013" y="1532"/>
                  </a:cubicBezTo>
                  <a:cubicBezTo>
                    <a:pt x="5299" y="1247"/>
                    <a:pt x="5596" y="961"/>
                    <a:pt x="5894" y="687"/>
                  </a:cubicBezTo>
                  <a:cubicBezTo>
                    <a:pt x="6084" y="496"/>
                    <a:pt x="6275" y="318"/>
                    <a:pt x="6465" y="139"/>
                  </a:cubicBezTo>
                  <a:cubicBezTo>
                    <a:pt x="6501" y="104"/>
                    <a:pt x="6501" y="56"/>
                    <a:pt x="6465" y="20"/>
                  </a:cubicBezTo>
                  <a:cubicBezTo>
                    <a:pt x="6465" y="20"/>
                    <a:pt x="6453" y="20"/>
                    <a:pt x="6453" y="8"/>
                  </a:cubicBezTo>
                  <a:cubicBezTo>
                    <a:pt x="6444" y="3"/>
                    <a:pt x="6430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4">
              <a:extLst>
                <a:ext uri="{FF2B5EF4-FFF2-40B4-BE49-F238E27FC236}">
                  <a16:creationId xmlns:a16="http://schemas.microsoft.com/office/drawing/2014/main" id="{1CB1CB1C-D579-1F77-DB82-059BF3BF6BE8}"/>
                </a:ext>
              </a:extLst>
            </p:cNvPr>
            <p:cNvSpPr/>
            <p:nvPr/>
          </p:nvSpPr>
          <p:spPr>
            <a:xfrm>
              <a:off x="1951425" y="4367850"/>
              <a:ext cx="258675" cy="152500"/>
            </a:xfrm>
            <a:custGeom>
              <a:avLst/>
              <a:gdLst/>
              <a:ahLst/>
              <a:cxnLst/>
              <a:rect l="l" t="t" r="r" b="b"/>
              <a:pathLst>
                <a:path w="10347" h="6100" extrusionOk="0">
                  <a:moveTo>
                    <a:pt x="149" y="1"/>
                  </a:moveTo>
                  <a:cubicBezTo>
                    <a:pt x="128" y="1"/>
                    <a:pt x="108" y="4"/>
                    <a:pt x="84" y="16"/>
                  </a:cubicBezTo>
                  <a:cubicBezTo>
                    <a:pt x="60" y="27"/>
                    <a:pt x="24" y="51"/>
                    <a:pt x="12" y="87"/>
                  </a:cubicBezTo>
                  <a:cubicBezTo>
                    <a:pt x="0" y="123"/>
                    <a:pt x="24" y="158"/>
                    <a:pt x="48" y="182"/>
                  </a:cubicBezTo>
                  <a:cubicBezTo>
                    <a:pt x="72" y="218"/>
                    <a:pt x="108" y="242"/>
                    <a:pt x="143" y="266"/>
                  </a:cubicBezTo>
                  <a:cubicBezTo>
                    <a:pt x="239" y="349"/>
                    <a:pt x="346" y="420"/>
                    <a:pt x="453" y="492"/>
                  </a:cubicBezTo>
                  <a:cubicBezTo>
                    <a:pt x="667" y="635"/>
                    <a:pt x="881" y="778"/>
                    <a:pt x="1096" y="920"/>
                  </a:cubicBezTo>
                  <a:cubicBezTo>
                    <a:pt x="1310" y="1063"/>
                    <a:pt x="1524" y="1194"/>
                    <a:pt x="1739" y="1325"/>
                  </a:cubicBezTo>
                  <a:cubicBezTo>
                    <a:pt x="1977" y="1468"/>
                    <a:pt x="2203" y="1599"/>
                    <a:pt x="2441" y="1742"/>
                  </a:cubicBezTo>
                  <a:cubicBezTo>
                    <a:pt x="2548" y="1801"/>
                    <a:pt x="2655" y="1873"/>
                    <a:pt x="2763" y="1932"/>
                  </a:cubicBezTo>
                  <a:cubicBezTo>
                    <a:pt x="2858" y="1992"/>
                    <a:pt x="2953" y="2052"/>
                    <a:pt x="3048" y="2111"/>
                  </a:cubicBezTo>
                  <a:cubicBezTo>
                    <a:pt x="3132" y="2147"/>
                    <a:pt x="3203" y="2194"/>
                    <a:pt x="3275" y="2230"/>
                  </a:cubicBezTo>
                  <a:cubicBezTo>
                    <a:pt x="3310" y="2254"/>
                    <a:pt x="3358" y="2278"/>
                    <a:pt x="3394" y="2302"/>
                  </a:cubicBezTo>
                  <a:cubicBezTo>
                    <a:pt x="3513" y="2361"/>
                    <a:pt x="3632" y="2421"/>
                    <a:pt x="3739" y="2480"/>
                  </a:cubicBezTo>
                  <a:cubicBezTo>
                    <a:pt x="3846" y="2540"/>
                    <a:pt x="3965" y="2587"/>
                    <a:pt x="4072" y="2647"/>
                  </a:cubicBezTo>
                  <a:cubicBezTo>
                    <a:pt x="4144" y="2694"/>
                    <a:pt x="4227" y="2742"/>
                    <a:pt x="4310" y="2790"/>
                  </a:cubicBezTo>
                  <a:cubicBezTo>
                    <a:pt x="4346" y="2802"/>
                    <a:pt x="4394" y="2825"/>
                    <a:pt x="4430" y="2849"/>
                  </a:cubicBezTo>
                  <a:cubicBezTo>
                    <a:pt x="4668" y="2992"/>
                    <a:pt x="4906" y="3147"/>
                    <a:pt x="5156" y="3290"/>
                  </a:cubicBezTo>
                  <a:cubicBezTo>
                    <a:pt x="5251" y="3349"/>
                    <a:pt x="5358" y="3409"/>
                    <a:pt x="5453" y="3456"/>
                  </a:cubicBezTo>
                  <a:cubicBezTo>
                    <a:pt x="5549" y="3516"/>
                    <a:pt x="5644" y="3576"/>
                    <a:pt x="5751" y="3623"/>
                  </a:cubicBezTo>
                  <a:cubicBezTo>
                    <a:pt x="5870" y="3695"/>
                    <a:pt x="6001" y="3766"/>
                    <a:pt x="6132" y="3826"/>
                  </a:cubicBezTo>
                  <a:cubicBezTo>
                    <a:pt x="6263" y="3897"/>
                    <a:pt x="6382" y="3968"/>
                    <a:pt x="6513" y="4040"/>
                  </a:cubicBezTo>
                  <a:cubicBezTo>
                    <a:pt x="6751" y="4171"/>
                    <a:pt x="6977" y="4302"/>
                    <a:pt x="7216" y="4433"/>
                  </a:cubicBezTo>
                  <a:cubicBezTo>
                    <a:pt x="7394" y="4540"/>
                    <a:pt x="7585" y="4647"/>
                    <a:pt x="7763" y="4754"/>
                  </a:cubicBezTo>
                  <a:cubicBezTo>
                    <a:pt x="8013" y="4897"/>
                    <a:pt x="8275" y="5040"/>
                    <a:pt x="8525" y="5183"/>
                  </a:cubicBezTo>
                  <a:cubicBezTo>
                    <a:pt x="8597" y="5219"/>
                    <a:pt x="8668" y="5254"/>
                    <a:pt x="8728" y="5302"/>
                  </a:cubicBezTo>
                  <a:cubicBezTo>
                    <a:pt x="8894" y="5385"/>
                    <a:pt x="9061" y="5469"/>
                    <a:pt x="9216" y="5564"/>
                  </a:cubicBezTo>
                  <a:cubicBezTo>
                    <a:pt x="9359" y="5635"/>
                    <a:pt x="9513" y="5719"/>
                    <a:pt x="9656" y="5802"/>
                  </a:cubicBezTo>
                  <a:cubicBezTo>
                    <a:pt x="9847" y="5897"/>
                    <a:pt x="10025" y="5992"/>
                    <a:pt x="10216" y="6088"/>
                  </a:cubicBezTo>
                  <a:cubicBezTo>
                    <a:pt x="10228" y="6096"/>
                    <a:pt x="10241" y="6100"/>
                    <a:pt x="10254" y="6100"/>
                  </a:cubicBezTo>
                  <a:cubicBezTo>
                    <a:pt x="10281" y="6100"/>
                    <a:pt x="10307" y="6084"/>
                    <a:pt x="10323" y="6052"/>
                  </a:cubicBezTo>
                  <a:cubicBezTo>
                    <a:pt x="10347" y="6028"/>
                    <a:pt x="10335" y="5969"/>
                    <a:pt x="10299" y="5957"/>
                  </a:cubicBezTo>
                  <a:cubicBezTo>
                    <a:pt x="10299" y="5957"/>
                    <a:pt x="10299" y="5945"/>
                    <a:pt x="10299" y="5945"/>
                  </a:cubicBezTo>
                  <a:cubicBezTo>
                    <a:pt x="10109" y="5850"/>
                    <a:pt x="9930" y="5766"/>
                    <a:pt x="9752" y="5671"/>
                  </a:cubicBezTo>
                  <a:cubicBezTo>
                    <a:pt x="9609" y="5588"/>
                    <a:pt x="9478" y="5516"/>
                    <a:pt x="9335" y="5445"/>
                  </a:cubicBezTo>
                  <a:cubicBezTo>
                    <a:pt x="9085" y="5314"/>
                    <a:pt x="8847" y="5183"/>
                    <a:pt x="8597" y="5052"/>
                  </a:cubicBezTo>
                  <a:cubicBezTo>
                    <a:pt x="8525" y="5004"/>
                    <a:pt x="8442" y="4957"/>
                    <a:pt x="8370" y="4909"/>
                  </a:cubicBezTo>
                  <a:cubicBezTo>
                    <a:pt x="8204" y="4826"/>
                    <a:pt x="8049" y="4730"/>
                    <a:pt x="7882" y="4635"/>
                  </a:cubicBezTo>
                  <a:cubicBezTo>
                    <a:pt x="7692" y="4528"/>
                    <a:pt x="7513" y="4421"/>
                    <a:pt x="7323" y="4314"/>
                  </a:cubicBezTo>
                  <a:cubicBezTo>
                    <a:pt x="7085" y="4183"/>
                    <a:pt x="6858" y="4052"/>
                    <a:pt x="6620" y="3921"/>
                  </a:cubicBezTo>
                  <a:cubicBezTo>
                    <a:pt x="6489" y="3849"/>
                    <a:pt x="6346" y="3766"/>
                    <a:pt x="6215" y="3695"/>
                  </a:cubicBezTo>
                  <a:cubicBezTo>
                    <a:pt x="6096" y="3635"/>
                    <a:pt x="5977" y="3564"/>
                    <a:pt x="5858" y="3504"/>
                  </a:cubicBezTo>
                  <a:cubicBezTo>
                    <a:pt x="5763" y="3456"/>
                    <a:pt x="5668" y="3397"/>
                    <a:pt x="5573" y="3349"/>
                  </a:cubicBezTo>
                  <a:cubicBezTo>
                    <a:pt x="5501" y="3302"/>
                    <a:pt x="5418" y="3254"/>
                    <a:pt x="5346" y="3218"/>
                  </a:cubicBezTo>
                  <a:cubicBezTo>
                    <a:pt x="5311" y="3195"/>
                    <a:pt x="5287" y="3183"/>
                    <a:pt x="5251" y="3171"/>
                  </a:cubicBezTo>
                  <a:cubicBezTo>
                    <a:pt x="5013" y="3016"/>
                    <a:pt x="4763" y="2873"/>
                    <a:pt x="4525" y="2718"/>
                  </a:cubicBezTo>
                  <a:cubicBezTo>
                    <a:pt x="4489" y="2706"/>
                    <a:pt x="4453" y="2683"/>
                    <a:pt x="4418" y="2671"/>
                  </a:cubicBezTo>
                  <a:cubicBezTo>
                    <a:pt x="4346" y="2623"/>
                    <a:pt x="4263" y="2575"/>
                    <a:pt x="4179" y="2528"/>
                  </a:cubicBezTo>
                  <a:cubicBezTo>
                    <a:pt x="4072" y="2468"/>
                    <a:pt x="3965" y="2421"/>
                    <a:pt x="3858" y="2361"/>
                  </a:cubicBezTo>
                  <a:cubicBezTo>
                    <a:pt x="3751" y="2302"/>
                    <a:pt x="3632" y="2242"/>
                    <a:pt x="3525" y="2182"/>
                  </a:cubicBezTo>
                  <a:cubicBezTo>
                    <a:pt x="3465" y="2159"/>
                    <a:pt x="3417" y="2135"/>
                    <a:pt x="3370" y="2111"/>
                  </a:cubicBezTo>
                  <a:cubicBezTo>
                    <a:pt x="3298" y="2063"/>
                    <a:pt x="3227" y="2028"/>
                    <a:pt x="3167" y="1992"/>
                  </a:cubicBezTo>
                  <a:cubicBezTo>
                    <a:pt x="3060" y="1921"/>
                    <a:pt x="2953" y="1861"/>
                    <a:pt x="2846" y="1801"/>
                  </a:cubicBezTo>
                  <a:cubicBezTo>
                    <a:pt x="2739" y="1742"/>
                    <a:pt x="2644" y="1671"/>
                    <a:pt x="2536" y="1611"/>
                  </a:cubicBezTo>
                  <a:cubicBezTo>
                    <a:pt x="2310" y="1480"/>
                    <a:pt x="2084" y="1337"/>
                    <a:pt x="1870" y="1206"/>
                  </a:cubicBezTo>
                  <a:cubicBezTo>
                    <a:pt x="1643" y="1075"/>
                    <a:pt x="1417" y="944"/>
                    <a:pt x="1203" y="801"/>
                  </a:cubicBezTo>
                  <a:cubicBezTo>
                    <a:pt x="989" y="658"/>
                    <a:pt x="774" y="516"/>
                    <a:pt x="560" y="361"/>
                  </a:cubicBezTo>
                  <a:cubicBezTo>
                    <a:pt x="489" y="313"/>
                    <a:pt x="405" y="266"/>
                    <a:pt x="334" y="206"/>
                  </a:cubicBezTo>
                  <a:lnTo>
                    <a:pt x="334" y="206"/>
                  </a:lnTo>
                  <a:cubicBezTo>
                    <a:pt x="358" y="218"/>
                    <a:pt x="381" y="218"/>
                    <a:pt x="405" y="230"/>
                  </a:cubicBezTo>
                  <a:cubicBezTo>
                    <a:pt x="410" y="231"/>
                    <a:pt x="415" y="232"/>
                    <a:pt x="420" y="232"/>
                  </a:cubicBezTo>
                  <a:cubicBezTo>
                    <a:pt x="453" y="232"/>
                    <a:pt x="490" y="201"/>
                    <a:pt x="500" y="170"/>
                  </a:cubicBezTo>
                  <a:cubicBezTo>
                    <a:pt x="512" y="123"/>
                    <a:pt x="489" y="87"/>
                    <a:pt x="441" y="75"/>
                  </a:cubicBezTo>
                  <a:cubicBezTo>
                    <a:pt x="405" y="63"/>
                    <a:pt x="358" y="51"/>
                    <a:pt x="322" y="39"/>
                  </a:cubicBezTo>
                  <a:cubicBezTo>
                    <a:pt x="286" y="27"/>
                    <a:pt x="250" y="16"/>
                    <a:pt x="215" y="4"/>
                  </a:cubicBezTo>
                  <a:cubicBezTo>
                    <a:pt x="191" y="4"/>
                    <a:pt x="170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4">
              <a:extLst>
                <a:ext uri="{FF2B5EF4-FFF2-40B4-BE49-F238E27FC236}">
                  <a16:creationId xmlns:a16="http://schemas.microsoft.com/office/drawing/2014/main" id="{90FF1966-1E17-0314-9165-0635C71884C1}"/>
                </a:ext>
              </a:extLst>
            </p:cNvPr>
            <p:cNvSpPr/>
            <p:nvPr/>
          </p:nvSpPr>
          <p:spPr>
            <a:xfrm>
              <a:off x="2014525" y="4189325"/>
              <a:ext cx="363175" cy="160475"/>
            </a:xfrm>
            <a:custGeom>
              <a:avLst/>
              <a:gdLst/>
              <a:ahLst/>
              <a:cxnLst/>
              <a:rect l="l" t="t" r="r" b="b"/>
              <a:pathLst>
                <a:path w="14527" h="6419" extrusionOk="0">
                  <a:moveTo>
                    <a:pt x="96" y="1"/>
                  </a:moveTo>
                  <a:cubicBezTo>
                    <a:pt x="60" y="1"/>
                    <a:pt x="24" y="25"/>
                    <a:pt x="12" y="60"/>
                  </a:cubicBezTo>
                  <a:cubicBezTo>
                    <a:pt x="1" y="96"/>
                    <a:pt x="12" y="120"/>
                    <a:pt x="36" y="144"/>
                  </a:cubicBezTo>
                  <a:cubicBezTo>
                    <a:pt x="60" y="168"/>
                    <a:pt x="108" y="191"/>
                    <a:pt x="143" y="215"/>
                  </a:cubicBezTo>
                  <a:cubicBezTo>
                    <a:pt x="167" y="227"/>
                    <a:pt x="203" y="239"/>
                    <a:pt x="227" y="251"/>
                  </a:cubicBezTo>
                  <a:cubicBezTo>
                    <a:pt x="286" y="275"/>
                    <a:pt x="334" y="310"/>
                    <a:pt x="393" y="334"/>
                  </a:cubicBezTo>
                  <a:cubicBezTo>
                    <a:pt x="512" y="382"/>
                    <a:pt x="632" y="430"/>
                    <a:pt x="751" y="477"/>
                  </a:cubicBezTo>
                  <a:cubicBezTo>
                    <a:pt x="989" y="584"/>
                    <a:pt x="1239" y="680"/>
                    <a:pt x="1477" y="775"/>
                  </a:cubicBezTo>
                  <a:cubicBezTo>
                    <a:pt x="1548" y="799"/>
                    <a:pt x="1620" y="834"/>
                    <a:pt x="1691" y="870"/>
                  </a:cubicBezTo>
                  <a:cubicBezTo>
                    <a:pt x="1775" y="906"/>
                    <a:pt x="1858" y="942"/>
                    <a:pt x="1941" y="977"/>
                  </a:cubicBezTo>
                  <a:cubicBezTo>
                    <a:pt x="2096" y="1049"/>
                    <a:pt x="2251" y="1132"/>
                    <a:pt x="2406" y="1203"/>
                  </a:cubicBezTo>
                  <a:cubicBezTo>
                    <a:pt x="2560" y="1275"/>
                    <a:pt x="2703" y="1346"/>
                    <a:pt x="2858" y="1418"/>
                  </a:cubicBezTo>
                  <a:cubicBezTo>
                    <a:pt x="3001" y="1477"/>
                    <a:pt x="3156" y="1549"/>
                    <a:pt x="3310" y="1608"/>
                  </a:cubicBezTo>
                  <a:cubicBezTo>
                    <a:pt x="3453" y="1680"/>
                    <a:pt x="3608" y="1751"/>
                    <a:pt x="3763" y="1811"/>
                  </a:cubicBezTo>
                  <a:cubicBezTo>
                    <a:pt x="3930" y="1882"/>
                    <a:pt x="4096" y="1954"/>
                    <a:pt x="4263" y="2025"/>
                  </a:cubicBezTo>
                  <a:cubicBezTo>
                    <a:pt x="4346" y="2061"/>
                    <a:pt x="4430" y="2096"/>
                    <a:pt x="4513" y="2120"/>
                  </a:cubicBezTo>
                  <a:cubicBezTo>
                    <a:pt x="4573" y="2156"/>
                    <a:pt x="4632" y="2180"/>
                    <a:pt x="4703" y="2192"/>
                  </a:cubicBezTo>
                  <a:cubicBezTo>
                    <a:pt x="4870" y="2263"/>
                    <a:pt x="5049" y="2323"/>
                    <a:pt x="5227" y="2394"/>
                  </a:cubicBezTo>
                  <a:cubicBezTo>
                    <a:pt x="5287" y="2418"/>
                    <a:pt x="5346" y="2430"/>
                    <a:pt x="5406" y="2454"/>
                  </a:cubicBezTo>
                  <a:cubicBezTo>
                    <a:pt x="5406" y="2465"/>
                    <a:pt x="5406" y="2465"/>
                    <a:pt x="5418" y="2465"/>
                  </a:cubicBezTo>
                  <a:cubicBezTo>
                    <a:pt x="5430" y="2477"/>
                    <a:pt x="5454" y="2477"/>
                    <a:pt x="5477" y="2489"/>
                  </a:cubicBezTo>
                  <a:lnTo>
                    <a:pt x="5489" y="2489"/>
                  </a:lnTo>
                  <a:cubicBezTo>
                    <a:pt x="5489" y="2501"/>
                    <a:pt x="5501" y="2501"/>
                    <a:pt x="5513" y="2501"/>
                  </a:cubicBezTo>
                  <a:cubicBezTo>
                    <a:pt x="5525" y="2513"/>
                    <a:pt x="5537" y="2513"/>
                    <a:pt x="5549" y="2525"/>
                  </a:cubicBezTo>
                  <a:lnTo>
                    <a:pt x="5573" y="2525"/>
                  </a:lnTo>
                  <a:cubicBezTo>
                    <a:pt x="5596" y="2537"/>
                    <a:pt x="5620" y="2549"/>
                    <a:pt x="5644" y="2561"/>
                  </a:cubicBezTo>
                  <a:cubicBezTo>
                    <a:pt x="5656" y="2561"/>
                    <a:pt x="5656" y="2561"/>
                    <a:pt x="5668" y="2573"/>
                  </a:cubicBezTo>
                  <a:cubicBezTo>
                    <a:pt x="5668" y="2561"/>
                    <a:pt x="5668" y="2561"/>
                    <a:pt x="5668" y="2561"/>
                  </a:cubicBezTo>
                  <a:cubicBezTo>
                    <a:pt x="5668" y="2573"/>
                    <a:pt x="5680" y="2573"/>
                    <a:pt x="5692" y="2573"/>
                  </a:cubicBezTo>
                  <a:cubicBezTo>
                    <a:pt x="5692" y="2585"/>
                    <a:pt x="5704" y="2585"/>
                    <a:pt x="5716" y="2585"/>
                  </a:cubicBezTo>
                  <a:cubicBezTo>
                    <a:pt x="5716" y="2585"/>
                    <a:pt x="5727" y="2585"/>
                    <a:pt x="5727" y="2596"/>
                  </a:cubicBezTo>
                  <a:cubicBezTo>
                    <a:pt x="5727" y="2596"/>
                    <a:pt x="5727" y="2585"/>
                    <a:pt x="5727" y="2585"/>
                  </a:cubicBezTo>
                  <a:cubicBezTo>
                    <a:pt x="5727" y="2596"/>
                    <a:pt x="5739" y="2596"/>
                    <a:pt x="5751" y="2596"/>
                  </a:cubicBezTo>
                  <a:cubicBezTo>
                    <a:pt x="5775" y="2608"/>
                    <a:pt x="5799" y="2620"/>
                    <a:pt x="5823" y="2632"/>
                  </a:cubicBezTo>
                  <a:cubicBezTo>
                    <a:pt x="5882" y="2656"/>
                    <a:pt x="5930" y="2680"/>
                    <a:pt x="5989" y="2704"/>
                  </a:cubicBezTo>
                  <a:cubicBezTo>
                    <a:pt x="6049" y="2739"/>
                    <a:pt x="6120" y="2763"/>
                    <a:pt x="6180" y="2787"/>
                  </a:cubicBezTo>
                  <a:cubicBezTo>
                    <a:pt x="6347" y="2870"/>
                    <a:pt x="6525" y="2942"/>
                    <a:pt x="6692" y="3013"/>
                  </a:cubicBezTo>
                  <a:cubicBezTo>
                    <a:pt x="7013" y="3156"/>
                    <a:pt x="7335" y="3299"/>
                    <a:pt x="7656" y="3442"/>
                  </a:cubicBezTo>
                  <a:cubicBezTo>
                    <a:pt x="7763" y="3489"/>
                    <a:pt x="7882" y="3537"/>
                    <a:pt x="7990" y="3585"/>
                  </a:cubicBezTo>
                  <a:cubicBezTo>
                    <a:pt x="8061" y="3620"/>
                    <a:pt x="8132" y="3644"/>
                    <a:pt x="8216" y="3680"/>
                  </a:cubicBezTo>
                  <a:cubicBezTo>
                    <a:pt x="8252" y="3704"/>
                    <a:pt x="8299" y="3716"/>
                    <a:pt x="8347" y="3739"/>
                  </a:cubicBezTo>
                  <a:cubicBezTo>
                    <a:pt x="8609" y="3847"/>
                    <a:pt x="8883" y="3954"/>
                    <a:pt x="9145" y="4049"/>
                  </a:cubicBezTo>
                  <a:cubicBezTo>
                    <a:pt x="9311" y="4120"/>
                    <a:pt x="9466" y="4192"/>
                    <a:pt x="9621" y="4251"/>
                  </a:cubicBezTo>
                  <a:cubicBezTo>
                    <a:pt x="9692" y="4287"/>
                    <a:pt x="9764" y="4311"/>
                    <a:pt x="9823" y="4347"/>
                  </a:cubicBezTo>
                  <a:cubicBezTo>
                    <a:pt x="9918" y="4394"/>
                    <a:pt x="10014" y="4430"/>
                    <a:pt x="10121" y="4478"/>
                  </a:cubicBezTo>
                  <a:cubicBezTo>
                    <a:pt x="10168" y="4501"/>
                    <a:pt x="10216" y="4525"/>
                    <a:pt x="10264" y="4549"/>
                  </a:cubicBezTo>
                  <a:cubicBezTo>
                    <a:pt x="10371" y="4597"/>
                    <a:pt x="10478" y="4656"/>
                    <a:pt x="10585" y="4704"/>
                  </a:cubicBezTo>
                  <a:cubicBezTo>
                    <a:pt x="10728" y="4775"/>
                    <a:pt x="10859" y="4835"/>
                    <a:pt x="10990" y="4906"/>
                  </a:cubicBezTo>
                  <a:cubicBezTo>
                    <a:pt x="11133" y="4978"/>
                    <a:pt x="11264" y="5049"/>
                    <a:pt x="11395" y="5109"/>
                  </a:cubicBezTo>
                  <a:cubicBezTo>
                    <a:pt x="11573" y="5192"/>
                    <a:pt x="11752" y="5287"/>
                    <a:pt x="11931" y="5371"/>
                  </a:cubicBezTo>
                  <a:cubicBezTo>
                    <a:pt x="11942" y="5371"/>
                    <a:pt x="11954" y="5383"/>
                    <a:pt x="11978" y="5383"/>
                  </a:cubicBezTo>
                  <a:cubicBezTo>
                    <a:pt x="12026" y="5406"/>
                    <a:pt x="12062" y="5430"/>
                    <a:pt x="12109" y="5442"/>
                  </a:cubicBezTo>
                  <a:cubicBezTo>
                    <a:pt x="12228" y="5490"/>
                    <a:pt x="12335" y="5537"/>
                    <a:pt x="12454" y="5585"/>
                  </a:cubicBezTo>
                  <a:cubicBezTo>
                    <a:pt x="12585" y="5644"/>
                    <a:pt x="12704" y="5704"/>
                    <a:pt x="12835" y="5752"/>
                  </a:cubicBezTo>
                  <a:cubicBezTo>
                    <a:pt x="13359" y="5966"/>
                    <a:pt x="13895" y="6192"/>
                    <a:pt x="14419" y="6406"/>
                  </a:cubicBezTo>
                  <a:cubicBezTo>
                    <a:pt x="14443" y="6418"/>
                    <a:pt x="14455" y="6418"/>
                    <a:pt x="14479" y="6418"/>
                  </a:cubicBezTo>
                  <a:cubicBezTo>
                    <a:pt x="14490" y="6406"/>
                    <a:pt x="14502" y="6395"/>
                    <a:pt x="14514" y="6383"/>
                  </a:cubicBezTo>
                  <a:cubicBezTo>
                    <a:pt x="14526" y="6359"/>
                    <a:pt x="14526" y="6347"/>
                    <a:pt x="14526" y="6323"/>
                  </a:cubicBezTo>
                  <a:cubicBezTo>
                    <a:pt x="14514" y="6311"/>
                    <a:pt x="14514" y="6287"/>
                    <a:pt x="14490" y="6287"/>
                  </a:cubicBezTo>
                  <a:cubicBezTo>
                    <a:pt x="14490" y="6287"/>
                    <a:pt x="14490" y="6275"/>
                    <a:pt x="14490" y="6275"/>
                  </a:cubicBezTo>
                  <a:cubicBezTo>
                    <a:pt x="14109" y="6121"/>
                    <a:pt x="13728" y="5966"/>
                    <a:pt x="13347" y="5811"/>
                  </a:cubicBezTo>
                  <a:cubicBezTo>
                    <a:pt x="13157" y="5728"/>
                    <a:pt x="12966" y="5644"/>
                    <a:pt x="12776" y="5573"/>
                  </a:cubicBezTo>
                  <a:cubicBezTo>
                    <a:pt x="12645" y="5513"/>
                    <a:pt x="12514" y="5454"/>
                    <a:pt x="12383" y="5406"/>
                  </a:cubicBezTo>
                  <a:cubicBezTo>
                    <a:pt x="12276" y="5359"/>
                    <a:pt x="12169" y="5311"/>
                    <a:pt x="12062" y="5263"/>
                  </a:cubicBezTo>
                  <a:cubicBezTo>
                    <a:pt x="12026" y="5252"/>
                    <a:pt x="11990" y="5240"/>
                    <a:pt x="11954" y="5216"/>
                  </a:cubicBezTo>
                  <a:cubicBezTo>
                    <a:pt x="11764" y="5121"/>
                    <a:pt x="11573" y="5037"/>
                    <a:pt x="11395" y="4954"/>
                  </a:cubicBezTo>
                  <a:cubicBezTo>
                    <a:pt x="11347" y="4930"/>
                    <a:pt x="11300" y="4894"/>
                    <a:pt x="11252" y="4871"/>
                  </a:cubicBezTo>
                  <a:cubicBezTo>
                    <a:pt x="11133" y="4823"/>
                    <a:pt x="11026" y="4763"/>
                    <a:pt x="10919" y="4704"/>
                  </a:cubicBezTo>
                  <a:cubicBezTo>
                    <a:pt x="10871" y="4680"/>
                    <a:pt x="10823" y="4656"/>
                    <a:pt x="10764" y="4632"/>
                  </a:cubicBezTo>
                  <a:cubicBezTo>
                    <a:pt x="10680" y="4597"/>
                    <a:pt x="10597" y="4549"/>
                    <a:pt x="10514" y="4513"/>
                  </a:cubicBezTo>
                  <a:cubicBezTo>
                    <a:pt x="10371" y="4442"/>
                    <a:pt x="10228" y="4370"/>
                    <a:pt x="10085" y="4311"/>
                  </a:cubicBezTo>
                  <a:cubicBezTo>
                    <a:pt x="9930" y="4240"/>
                    <a:pt x="9776" y="4168"/>
                    <a:pt x="9621" y="4097"/>
                  </a:cubicBezTo>
                  <a:cubicBezTo>
                    <a:pt x="9466" y="4025"/>
                    <a:pt x="9299" y="3954"/>
                    <a:pt x="9145" y="3894"/>
                  </a:cubicBezTo>
                  <a:cubicBezTo>
                    <a:pt x="8978" y="3835"/>
                    <a:pt x="8823" y="3763"/>
                    <a:pt x="8668" y="3704"/>
                  </a:cubicBezTo>
                  <a:cubicBezTo>
                    <a:pt x="8537" y="3656"/>
                    <a:pt x="8418" y="3608"/>
                    <a:pt x="8287" y="3561"/>
                  </a:cubicBezTo>
                  <a:cubicBezTo>
                    <a:pt x="8132" y="3489"/>
                    <a:pt x="7978" y="3418"/>
                    <a:pt x="7811" y="3347"/>
                  </a:cubicBezTo>
                  <a:cubicBezTo>
                    <a:pt x="7740" y="3323"/>
                    <a:pt x="7668" y="3287"/>
                    <a:pt x="7597" y="3251"/>
                  </a:cubicBezTo>
                  <a:cubicBezTo>
                    <a:pt x="7513" y="3216"/>
                    <a:pt x="7430" y="3180"/>
                    <a:pt x="7347" y="3144"/>
                  </a:cubicBezTo>
                  <a:cubicBezTo>
                    <a:pt x="7049" y="3013"/>
                    <a:pt x="6751" y="2882"/>
                    <a:pt x="6454" y="2751"/>
                  </a:cubicBezTo>
                  <a:cubicBezTo>
                    <a:pt x="6275" y="2668"/>
                    <a:pt x="6108" y="2596"/>
                    <a:pt x="5930" y="2513"/>
                  </a:cubicBezTo>
                  <a:cubicBezTo>
                    <a:pt x="5823" y="2465"/>
                    <a:pt x="5716" y="2418"/>
                    <a:pt x="5608" y="2382"/>
                  </a:cubicBezTo>
                  <a:cubicBezTo>
                    <a:pt x="5596" y="2382"/>
                    <a:pt x="5596" y="2370"/>
                    <a:pt x="5596" y="2370"/>
                  </a:cubicBezTo>
                  <a:lnTo>
                    <a:pt x="5585" y="2370"/>
                  </a:lnTo>
                  <a:cubicBezTo>
                    <a:pt x="5573" y="2370"/>
                    <a:pt x="5573" y="2358"/>
                    <a:pt x="5561" y="2358"/>
                  </a:cubicBezTo>
                  <a:cubicBezTo>
                    <a:pt x="5561" y="2358"/>
                    <a:pt x="5549" y="2358"/>
                    <a:pt x="5537" y="2346"/>
                  </a:cubicBezTo>
                  <a:lnTo>
                    <a:pt x="5525" y="2346"/>
                  </a:lnTo>
                  <a:cubicBezTo>
                    <a:pt x="5501" y="2335"/>
                    <a:pt x="5477" y="2323"/>
                    <a:pt x="5454" y="2311"/>
                  </a:cubicBezTo>
                  <a:cubicBezTo>
                    <a:pt x="5382" y="2287"/>
                    <a:pt x="5311" y="2263"/>
                    <a:pt x="5251" y="2239"/>
                  </a:cubicBezTo>
                  <a:cubicBezTo>
                    <a:pt x="5168" y="2204"/>
                    <a:pt x="5096" y="2180"/>
                    <a:pt x="5013" y="2144"/>
                  </a:cubicBezTo>
                  <a:cubicBezTo>
                    <a:pt x="4858" y="2084"/>
                    <a:pt x="4692" y="2037"/>
                    <a:pt x="4537" y="1977"/>
                  </a:cubicBezTo>
                  <a:cubicBezTo>
                    <a:pt x="4465" y="1942"/>
                    <a:pt x="4394" y="1918"/>
                    <a:pt x="4322" y="1894"/>
                  </a:cubicBezTo>
                  <a:cubicBezTo>
                    <a:pt x="4180" y="1823"/>
                    <a:pt x="4025" y="1763"/>
                    <a:pt x="3870" y="1692"/>
                  </a:cubicBezTo>
                  <a:cubicBezTo>
                    <a:pt x="3715" y="1620"/>
                    <a:pt x="3549" y="1549"/>
                    <a:pt x="3394" y="1477"/>
                  </a:cubicBezTo>
                  <a:cubicBezTo>
                    <a:pt x="3084" y="1346"/>
                    <a:pt x="2787" y="1215"/>
                    <a:pt x="2489" y="1072"/>
                  </a:cubicBezTo>
                  <a:cubicBezTo>
                    <a:pt x="2215" y="930"/>
                    <a:pt x="1941" y="799"/>
                    <a:pt x="1655" y="680"/>
                  </a:cubicBezTo>
                  <a:cubicBezTo>
                    <a:pt x="1513" y="620"/>
                    <a:pt x="1370" y="561"/>
                    <a:pt x="1227" y="501"/>
                  </a:cubicBezTo>
                  <a:cubicBezTo>
                    <a:pt x="1072" y="441"/>
                    <a:pt x="929" y="382"/>
                    <a:pt x="774" y="322"/>
                  </a:cubicBezTo>
                  <a:cubicBezTo>
                    <a:pt x="774" y="322"/>
                    <a:pt x="774" y="322"/>
                    <a:pt x="774" y="334"/>
                  </a:cubicBezTo>
                  <a:cubicBezTo>
                    <a:pt x="679" y="287"/>
                    <a:pt x="572" y="239"/>
                    <a:pt x="465" y="191"/>
                  </a:cubicBezTo>
                  <a:cubicBezTo>
                    <a:pt x="417" y="168"/>
                    <a:pt x="370" y="144"/>
                    <a:pt x="310" y="120"/>
                  </a:cubicBezTo>
                  <a:cubicBezTo>
                    <a:pt x="274" y="96"/>
                    <a:pt x="227" y="72"/>
                    <a:pt x="179" y="49"/>
                  </a:cubicBezTo>
                  <a:cubicBezTo>
                    <a:pt x="179" y="49"/>
                    <a:pt x="179" y="49"/>
                    <a:pt x="179" y="37"/>
                  </a:cubicBezTo>
                  <a:cubicBezTo>
                    <a:pt x="167" y="25"/>
                    <a:pt x="143" y="13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4">
              <a:extLst>
                <a:ext uri="{FF2B5EF4-FFF2-40B4-BE49-F238E27FC236}">
                  <a16:creationId xmlns:a16="http://schemas.microsoft.com/office/drawing/2014/main" id="{97548170-DF9B-6535-7C0A-4B899F888198}"/>
                </a:ext>
              </a:extLst>
            </p:cNvPr>
            <p:cNvSpPr/>
            <p:nvPr/>
          </p:nvSpPr>
          <p:spPr>
            <a:xfrm>
              <a:off x="1975525" y="4032175"/>
              <a:ext cx="43200" cy="153125"/>
            </a:xfrm>
            <a:custGeom>
              <a:avLst/>
              <a:gdLst/>
              <a:ahLst/>
              <a:cxnLst/>
              <a:rect l="l" t="t" r="r" b="b"/>
              <a:pathLst>
                <a:path w="1728" h="6125" extrusionOk="0">
                  <a:moveTo>
                    <a:pt x="48" y="0"/>
                  </a:moveTo>
                  <a:cubicBezTo>
                    <a:pt x="13" y="12"/>
                    <a:pt x="1" y="48"/>
                    <a:pt x="1" y="84"/>
                  </a:cubicBezTo>
                  <a:cubicBezTo>
                    <a:pt x="72" y="441"/>
                    <a:pt x="156" y="810"/>
                    <a:pt x="227" y="1167"/>
                  </a:cubicBezTo>
                  <a:cubicBezTo>
                    <a:pt x="239" y="1191"/>
                    <a:pt x="239" y="1227"/>
                    <a:pt x="251" y="1262"/>
                  </a:cubicBezTo>
                  <a:cubicBezTo>
                    <a:pt x="275" y="1346"/>
                    <a:pt x="287" y="1441"/>
                    <a:pt x="310" y="1536"/>
                  </a:cubicBezTo>
                  <a:cubicBezTo>
                    <a:pt x="346" y="1703"/>
                    <a:pt x="382" y="1858"/>
                    <a:pt x="429" y="2013"/>
                  </a:cubicBezTo>
                  <a:cubicBezTo>
                    <a:pt x="429" y="2024"/>
                    <a:pt x="429" y="2048"/>
                    <a:pt x="441" y="2060"/>
                  </a:cubicBezTo>
                  <a:cubicBezTo>
                    <a:pt x="453" y="2108"/>
                    <a:pt x="465" y="2155"/>
                    <a:pt x="477" y="2203"/>
                  </a:cubicBezTo>
                  <a:cubicBezTo>
                    <a:pt x="501" y="2286"/>
                    <a:pt x="525" y="2382"/>
                    <a:pt x="548" y="2477"/>
                  </a:cubicBezTo>
                  <a:cubicBezTo>
                    <a:pt x="584" y="2596"/>
                    <a:pt x="632" y="2727"/>
                    <a:pt x="668" y="2846"/>
                  </a:cubicBezTo>
                  <a:cubicBezTo>
                    <a:pt x="691" y="2929"/>
                    <a:pt x="715" y="3025"/>
                    <a:pt x="751" y="3120"/>
                  </a:cubicBezTo>
                  <a:cubicBezTo>
                    <a:pt x="763" y="3167"/>
                    <a:pt x="775" y="3227"/>
                    <a:pt x="799" y="3287"/>
                  </a:cubicBezTo>
                  <a:cubicBezTo>
                    <a:pt x="834" y="3453"/>
                    <a:pt x="882" y="3608"/>
                    <a:pt x="918" y="3763"/>
                  </a:cubicBezTo>
                  <a:cubicBezTo>
                    <a:pt x="989" y="4049"/>
                    <a:pt x="1084" y="4334"/>
                    <a:pt x="1180" y="4608"/>
                  </a:cubicBezTo>
                  <a:cubicBezTo>
                    <a:pt x="1275" y="4882"/>
                    <a:pt x="1346" y="5168"/>
                    <a:pt x="1430" y="5453"/>
                  </a:cubicBezTo>
                  <a:cubicBezTo>
                    <a:pt x="1453" y="5549"/>
                    <a:pt x="1477" y="5656"/>
                    <a:pt x="1513" y="5763"/>
                  </a:cubicBezTo>
                  <a:cubicBezTo>
                    <a:pt x="1525" y="5811"/>
                    <a:pt x="1537" y="5858"/>
                    <a:pt x="1549" y="5906"/>
                  </a:cubicBezTo>
                  <a:cubicBezTo>
                    <a:pt x="1549" y="5930"/>
                    <a:pt x="1561" y="5954"/>
                    <a:pt x="1561" y="5977"/>
                  </a:cubicBezTo>
                  <a:cubicBezTo>
                    <a:pt x="1572" y="5989"/>
                    <a:pt x="1572" y="6001"/>
                    <a:pt x="1572" y="6013"/>
                  </a:cubicBezTo>
                  <a:cubicBezTo>
                    <a:pt x="1572" y="6025"/>
                    <a:pt x="1584" y="6037"/>
                    <a:pt x="1584" y="6049"/>
                  </a:cubicBezTo>
                  <a:cubicBezTo>
                    <a:pt x="1584" y="6049"/>
                    <a:pt x="1584" y="6061"/>
                    <a:pt x="1584" y="6061"/>
                  </a:cubicBezTo>
                  <a:cubicBezTo>
                    <a:pt x="1584" y="6073"/>
                    <a:pt x="1584" y="6085"/>
                    <a:pt x="1596" y="6085"/>
                  </a:cubicBezTo>
                  <a:cubicBezTo>
                    <a:pt x="1605" y="6111"/>
                    <a:pt x="1627" y="6125"/>
                    <a:pt x="1648" y="6125"/>
                  </a:cubicBezTo>
                  <a:cubicBezTo>
                    <a:pt x="1655" y="6125"/>
                    <a:pt x="1662" y="6123"/>
                    <a:pt x="1668" y="6120"/>
                  </a:cubicBezTo>
                  <a:cubicBezTo>
                    <a:pt x="1703" y="6120"/>
                    <a:pt x="1727" y="6085"/>
                    <a:pt x="1727" y="6061"/>
                  </a:cubicBezTo>
                  <a:cubicBezTo>
                    <a:pt x="1727" y="6025"/>
                    <a:pt x="1715" y="6001"/>
                    <a:pt x="1715" y="5977"/>
                  </a:cubicBezTo>
                  <a:cubicBezTo>
                    <a:pt x="1703" y="5954"/>
                    <a:pt x="1703" y="5942"/>
                    <a:pt x="1691" y="5918"/>
                  </a:cubicBezTo>
                  <a:cubicBezTo>
                    <a:pt x="1691" y="5882"/>
                    <a:pt x="1680" y="5846"/>
                    <a:pt x="1668" y="5811"/>
                  </a:cubicBezTo>
                  <a:cubicBezTo>
                    <a:pt x="1656" y="5739"/>
                    <a:pt x="1632" y="5668"/>
                    <a:pt x="1620" y="5608"/>
                  </a:cubicBezTo>
                  <a:cubicBezTo>
                    <a:pt x="1572" y="5453"/>
                    <a:pt x="1537" y="5299"/>
                    <a:pt x="1489" y="5156"/>
                  </a:cubicBezTo>
                  <a:cubicBezTo>
                    <a:pt x="1453" y="5025"/>
                    <a:pt x="1418" y="4882"/>
                    <a:pt x="1370" y="4751"/>
                  </a:cubicBezTo>
                  <a:cubicBezTo>
                    <a:pt x="1322" y="4608"/>
                    <a:pt x="1275" y="4477"/>
                    <a:pt x="1239" y="4334"/>
                  </a:cubicBezTo>
                  <a:cubicBezTo>
                    <a:pt x="1203" y="4251"/>
                    <a:pt x="1180" y="4180"/>
                    <a:pt x="1156" y="4096"/>
                  </a:cubicBezTo>
                  <a:cubicBezTo>
                    <a:pt x="1132" y="4013"/>
                    <a:pt x="1108" y="3929"/>
                    <a:pt x="1084" y="3846"/>
                  </a:cubicBezTo>
                  <a:cubicBezTo>
                    <a:pt x="1060" y="3787"/>
                    <a:pt x="1049" y="3727"/>
                    <a:pt x="1037" y="3668"/>
                  </a:cubicBezTo>
                  <a:cubicBezTo>
                    <a:pt x="1013" y="3596"/>
                    <a:pt x="1001" y="3537"/>
                    <a:pt x="977" y="3465"/>
                  </a:cubicBezTo>
                  <a:cubicBezTo>
                    <a:pt x="941" y="3322"/>
                    <a:pt x="906" y="3179"/>
                    <a:pt x="858" y="3037"/>
                  </a:cubicBezTo>
                  <a:cubicBezTo>
                    <a:pt x="810" y="2870"/>
                    <a:pt x="763" y="2715"/>
                    <a:pt x="715" y="2548"/>
                  </a:cubicBezTo>
                  <a:cubicBezTo>
                    <a:pt x="668" y="2405"/>
                    <a:pt x="632" y="2251"/>
                    <a:pt x="584" y="2108"/>
                  </a:cubicBezTo>
                  <a:cubicBezTo>
                    <a:pt x="572" y="2060"/>
                    <a:pt x="560" y="2013"/>
                    <a:pt x="548" y="1965"/>
                  </a:cubicBezTo>
                  <a:cubicBezTo>
                    <a:pt x="537" y="1905"/>
                    <a:pt x="513" y="1834"/>
                    <a:pt x="501" y="1763"/>
                  </a:cubicBezTo>
                  <a:cubicBezTo>
                    <a:pt x="453" y="1572"/>
                    <a:pt x="418" y="1382"/>
                    <a:pt x="370" y="1191"/>
                  </a:cubicBezTo>
                  <a:cubicBezTo>
                    <a:pt x="346" y="1084"/>
                    <a:pt x="322" y="977"/>
                    <a:pt x="298" y="870"/>
                  </a:cubicBezTo>
                  <a:cubicBezTo>
                    <a:pt x="275" y="727"/>
                    <a:pt x="239" y="572"/>
                    <a:pt x="203" y="429"/>
                  </a:cubicBezTo>
                  <a:cubicBezTo>
                    <a:pt x="179" y="298"/>
                    <a:pt x="156" y="179"/>
                    <a:pt x="132" y="48"/>
                  </a:cubicBezTo>
                  <a:cubicBezTo>
                    <a:pt x="132" y="36"/>
                    <a:pt x="120" y="24"/>
                    <a:pt x="108" y="12"/>
                  </a:cubicBezTo>
                  <a:cubicBezTo>
                    <a:pt x="96" y="0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4">
              <a:extLst>
                <a:ext uri="{FF2B5EF4-FFF2-40B4-BE49-F238E27FC236}">
                  <a16:creationId xmlns:a16="http://schemas.microsoft.com/office/drawing/2014/main" id="{5525E878-A178-DFBD-D9A4-D4DB5984B70F}"/>
                </a:ext>
              </a:extLst>
            </p:cNvPr>
            <p:cNvSpPr/>
            <p:nvPr/>
          </p:nvSpPr>
          <p:spPr>
            <a:xfrm>
              <a:off x="1912725" y="3905450"/>
              <a:ext cx="67000" cy="121700"/>
            </a:xfrm>
            <a:custGeom>
              <a:avLst/>
              <a:gdLst/>
              <a:ahLst/>
              <a:cxnLst/>
              <a:rect l="l" t="t" r="r" b="b"/>
              <a:pathLst>
                <a:path w="2680" h="4868" extrusionOk="0">
                  <a:moveTo>
                    <a:pt x="78" y="0"/>
                  </a:moveTo>
                  <a:cubicBezTo>
                    <a:pt x="69" y="0"/>
                    <a:pt x="60" y="3"/>
                    <a:pt x="48" y="9"/>
                  </a:cubicBezTo>
                  <a:cubicBezTo>
                    <a:pt x="24" y="21"/>
                    <a:pt x="1" y="69"/>
                    <a:pt x="24" y="105"/>
                  </a:cubicBezTo>
                  <a:cubicBezTo>
                    <a:pt x="191" y="402"/>
                    <a:pt x="370" y="688"/>
                    <a:pt x="548" y="974"/>
                  </a:cubicBezTo>
                  <a:cubicBezTo>
                    <a:pt x="703" y="1248"/>
                    <a:pt x="870" y="1509"/>
                    <a:pt x="1036" y="1783"/>
                  </a:cubicBezTo>
                  <a:cubicBezTo>
                    <a:pt x="1120" y="1938"/>
                    <a:pt x="1203" y="2081"/>
                    <a:pt x="1298" y="2236"/>
                  </a:cubicBezTo>
                  <a:cubicBezTo>
                    <a:pt x="1334" y="2295"/>
                    <a:pt x="1370" y="2367"/>
                    <a:pt x="1406" y="2438"/>
                  </a:cubicBezTo>
                  <a:cubicBezTo>
                    <a:pt x="1441" y="2498"/>
                    <a:pt x="1477" y="2557"/>
                    <a:pt x="1513" y="2617"/>
                  </a:cubicBezTo>
                  <a:cubicBezTo>
                    <a:pt x="1548" y="2700"/>
                    <a:pt x="1596" y="2783"/>
                    <a:pt x="1644" y="2867"/>
                  </a:cubicBezTo>
                  <a:cubicBezTo>
                    <a:pt x="1679" y="2926"/>
                    <a:pt x="1703" y="2998"/>
                    <a:pt x="1739" y="3057"/>
                  </a:cubicBezTo>
                  <a:cubicBezTo>
                    <a:pt x="1810" y="3188"/>
                    <a:pt x="1870" y="3331"/>
                    <a:pt x="1929" y="3462"/>
                  </a:cubicBezTo>
                  <a:cubicBezTo>
                    <a:pt x="1989" y="3593"/>
                    <a:pt x="2048" y="3724"/>
                    <a:pt x="2108" y="3867"/>
                  </a:cubicBezTo>
                  <a:cubicBezTo>
                    <a:pt x="2179" y="3998"/>
                    <a:pt x="2239" y="4141"/>
                    <a:pt x="2298" y="4272"/>
                  </a:cubicBezTo>
                  <a:cubicBezTo>
                    <a:pt x="2334" y="4367"/>
                    <a:pt x="2382" y="4450"/>
                    <a:pt x="2418" y="4546"/>
                  </a:cubicBezTo>
                  <a:cubicBezTo>
                    <a:pt x="2453" y="4641"/>
                    <a:pt x="2489" y="4736"/>
                    <a:pt x="2537" y="4831"/>
                  </a:cubicBezTo>
                  <a:cubicBezTo>
                    <a:pt x="2544" y="4854"/>
                    <a:pt x="2567" y="4867"/>
                    <a:pt x="2592" y="4867"/>
                  </a:cubicBezTo>
                  <a:cubicBezTo>
                    <a:pt x="2605" y="4867"/>
                    <a:pt x="2619" y="4864"/>
                    <a:pt x="2632" y="4855"/>
                  </a:cubicBezTo>
                  <a:cubicBezTo>
                    <a:pt x="2668" y="4843"/>
                    <a:pt x="2679" y="4807"/>
                    <a:pt x="2656" y="4772"/>
                  </a:cubicBezTo>
                  <a:cubicBezTo>
                    <a:pt x="2596" y="4629"/>
                    <a:pt x="2537" y="4486"/>
                    <a:pt x="2477" y="4343"/>
                  </a:cubicBezTo>
                  <a:cubicBezTo>
                    <a:pt x="2418" y="4200"/>
                    <a:pt x="2358" y="4069"/>
                    <a:pt x="2298" y="3938"/>
                  </a:cubicBezTo>
                  <a:cubicBezTo>
                    <a:pt x="2239" y="3795"/>
                    <a:pt x="2179" y="3664"/>
                    <a:pt x="2108" y="3522"/>
                  </a:cubicBezTo>
                  <a:cubicBezTo>
                    <a:pt x="2048" y="3379"/>
                    <a:pt x="1977" y="3236"/>
                    <a:pt x="1906" y="3081"/>
                  </a:cubicBezTo>
                  <a:cubicBezTo>
                    <a:pt x="1846" y="2950"/>
                    <a:pt x="1775" y="2819"/>
                    <a:pt x="1715" y="2688"/>
                  </a:cubicBezTo>
                  <a:cubicBezTo>
                    <a:pt x="1679" y="2641"/>
                    <a:pt x="1656" y="2581"/>
                    <a:pt x="1620" y="2521"/>
                  </a:cubicBezTo>
                  <a:cubicBezTo>
                    <a:pt x="1572" y="2438"/>
                    <a:pt x="1525" y="2343"/>
                    <a:pt x="1465" y="2260"/>
                  </a:cubicBezTo>
                  <a:cubicBezTo>
                    <a:pt x="1406" y="2140"/>
                    <a:pt x="1334" y="2010"/>
                    <a:pt x="1263" y="1890"/>
                  </a:cubicBezTo>
                  <a:cubicBezTo>
                    <a:pt x="1191" y="1783"/>
                    <a:pt x="1132" y="1664"/>
                    <a:pt x="1060" y="1557"/>
                  </a:cubicBezTo>
                  <a:cubicBezTo>
                    <a:pt x="894" y="1295"/>
                    <a:pt x="739" y="1021"/>
                    <a:pt x="572" y="759"/>
                  </a:cubicBezTo>
                  <a:cubicBezTo>
                    <a:pt x="429" y="521"/>
                    <a:pt x="286" y="283"/>
                    <a:pt x="143" y="45"/>
                  </a:cubicBezTo>
                  <a:cubicBezTo>
                    <a:pt x="143" y="33"/>
                    <a:pt x="132" y="21"/>
                    <a:pt x="120" y="9"/>
                  </a:cubicBezTo>
                  <a:lnTo>
                    <a:pt x="108" y="9"/>
                  </a:lnTo>
                  <a:cubicBezTo>
                    <a:pt x="96" y="3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4">
              <a:extLst>
                <a:ext uri="{FF2B5EF4-FFF2-40B4-BE49-F238E27FC236}">
                  <a16:creationId xmlns:a16="http://schemas.microsoft.com/office/drawing/2014/main" id="{485A8ABC-F42F-6D6F-85A6-80132581302C}"/>
                </a:ext>
              </a:extLst>
            </p:cNvPr>
            <p:cNvSpPr/>
            <p:nvPr/>
          </p:nvSpPr>
          <p:spPr>
            <a:xfrm>
              <a:off x="1728175" y="3824900"/>
              <a:ext cx="185175" cy="77300"/>
            </a:xfrm>
            <a:custGeom>
              <a:avLst/>
              <a:gdLst/>
              <a:ahLst/>
              <a:cxnLst/>
              <a:rect l="l" t="t" r="r" b="b"/>
              <a:pathLst>
                <a:path w="7407" h="3092" extrusionOk="0">
                  <a:moveTo>
                    <a:pt x="81" y="0"/>
                  </a:moveTo>
                  <a:cubicBezTo>
                    <a:pt x="52" y="0"/>
                    <a:pt x="22" y="16"/>
                    <a:pt x="13" y="52"/>
                  </a:cubicBezTo>
                  <a:cubicBezTo>
                    <a:pt x="1" y="88"/>
                    <a:pt x="25" y="124"/>
                    <a:pt x="60" y="136"/>
                  </a:cubicBezTo>
                  <a:cubicBezTo>
                    <a:pt x="179" y="171"/>
                    <a:pt x="298" y="207"/>
                    <a:pt x="406" y="243"/>
                  </a:cubicBezTo>
                  <a:cubicBezTo>
                    <a:pt x="513" y="279"/>
                    <a:pt x="620" y="314"/>
                    <a:pt x="727" y="350"/>
                  </a:cubicBezTo>
                  <a:cubicBezTo>
                    <a:pt x="834" y="374"/>
                    <a:pt x="941" y="410"/>
                    <a:pt x="1048" y="445"/>
                  </a:cubicBezTo>
                  <a:cubicBezTo>
                    <a:pt x="1084" y="457"/>
                    <a:pt x="1120" y="469"/>
                    <a:pt x="1156" y="481"/>
                  </a:cubicBezTo>
                  <a:cubicBezTo>
                    <a:pt x="1358" y="552"/>
                    <a:pt x="1560" y="624"/>
                    <a:pt x="1763" y="695"/>
                  </a:cubicBezTo>
                  <a:cubicBezTo>
                    <a:pt x="1834" y="719"/>
                    <a:pt x="1906" y="755"/>
                    <a:pt x="1965" y="779"/>
                  </a:cubicBezTo>
                  <a:cubicBezTo>
                    <a:pt x="2025" y="791"/>
                    <a:pt x="2084" y="814"/>
                    <a:pt x="2132" y="838"/>
                  </a:cubicBezTo>
                  <a:cubicBezTo>
                    <a:pt x="2251" y="886"/>
                    <a:pt x="2358" y="933"/>
                    <a:pt x="2477" y="969"/>
                  </a:cubicBezTo>
                  <a:cubicBezTo>
                    <a:pt x="2525" y="993"/>
                    <a:pt x="2572" y="1017"/>
                    <a:pt x="2620" y="1029"/>
                  </a:cubicBezTo>
                  <a:cubicBezTo>
                    <a:pt x="2787" y="1100"/>
                    <a:pt x="2942" y="1172"/>
                    <a:pt x="3096" y="1231"/>
                  </a:cubicBezTo>
                  <a:cubicBezTo>
                    <a:pt x="3263" y="1302"/>
                    <a:pt x="3418" y="1374"/>
                    <a:pt x="3573" y="1445"/>
                  </a:cubicBezTo>
                  <a:cubicBezTo>
                    <a:pt x="3739" y="1517"/>
                    <a:pt x="3894" y="1588"/>
                    <a:pt x="4061" y="1660"/>
                  </a:cubicBezTo>
                  <a:cubicBezTo>
                    <a:pt x="4204" y="1719"/>
                    <a:pt x="4358" y="1791"/>
                    <a:pt x="4501" y="1862"/>
                  </a:cubicBezTo>
                  <a:cubicBezTo>
                    <a:pt x="4680" y="1933"/>
                    <a:pt x="4847" y="2017"/>
                    <a:pt x="5013" y="2100"/>
                  </a:cubicBezTo>
                  <a:cubicBezTo>
                    <a:pt x="5168" y="2172"/>
                    <a:pt x="5323" y="2243"/>
                    <a:pt x="5478" y="2314"/>
                  </a:cubicBezTo>
                  <a:cubicBezTo>
                    <a:pt x="5620" y="2374"/>
                    <a:pt x="5775" y="2445"/>
                    <a:pt x="5930" y="2517"/>
                  </a:cubicBezTo>
                  <a:cubicBezTo>
                    <a:pt x="6085" y="2576"/>
                    <a:pt x="6228" y="2636"/>
                    <a:pt x="6382" y="2707"/>
                  </a:cubicBezTo>
                  <a:cubicBezTo>
                    <a:pt x="6537" y="2767"/>
                    <a:pt x="6692" y="2838"/>
                    <a:pt x="6847" y="2910"/>
                  </a:cubicBezTo>
                  <a:cubicBezTo>
                    <a:pt x="6918" y="2934"/>
                    <a:pt x="6990" y="2969"/>
                    <a:pt x="7073" y="2993"/>
                  </a:cubicBezTo>
                  <a:cubicBezTo>
                    <a:pt x="7156" y="3029"/>
                    <a:pt x="7228" y="3053"/>
                    <a:pt x="7311" y="3088"/>
                  </a:cubicBezTo>
                  <a:cubicBezTo>
                    <a:pt x="7317" y="3091"/>
                    <a:pt x="7324" y="3092"/>
                    <a:pt x="7330" y="3092"/>
                  </a:cubicBezTo>
                  <a:cubicBezTo>
                    <a:pt x="7359" y="3092"/>
                    <a:pt x="7385" y="3070"/>
                    <a:pt x="7394" y="3041"/>
                  </a:cubicBezTo>
                  <a:cubicBezTo>
                    <a:pt x="7406" y="3005"/>
                    <a:pt x="7394" y="2981"/>
                    <a:pt x="7371" y="2957"/>
                  </a:cubicBezTo>
                  <a:lnTo>
                    <a:pt x="7359" y="2957"/>
                  </a:lnTo>
                  <a:cubicBezTo>
                    <a:pt x="7192" y="2898"/>
                    <a:pt x="7025" y="2838"/>
                    <a:pt x="6871" y="2767"/>
                  </a:cubicBezTo>
                  <a:cubicBezTo>
                    <a:pt x="6716" y="2695"/>
                    <a:pt x="6573" y="2636"/>
                    <a:pt x="6418" y="2565"/>
                  </a:cubicBezTo>
                  <a:cubicBezTo>
                    <a:pt x="6097" y="2434"/>
                    <a:pt x="5787" y="2303"/>
                    <a:pt x="5478" y="2160"/>
                  </a:cubicBezTo>
                  <a:cubicBezTo>
                    <a:pt x="5323" y="2088"/>
                    <a:pt x="5168" y="2017"/>
                    <a:pt x="5013" y="1933"/>
                  </a:cubicBezTo>
                  <a:cubicBezTo>
                    <a:pt x="4858" y="1862"/>
                    <a:pt x="4692" y="1791"/>
                    <a:pt x="4537" y="1707"/>
                  </a:cubicBezTo>
                  <a:cubicBezTo>
                    <a:pt x="4466" y="1683"/>
                    <a:pt x="4394" y="1648"/>
                    <a:pt x="4323" y="1612"/>
                  </a:cubicBezTo>
                  <a:cubicBezTo>
                    <a:pt x="4251" y="1588"/>
                    <a:pt x="4168" y="1552"/>
                    <a:pt x="4096" y="1517"/>
                  </a:cubicBezTo>
                  <a:cubicBezTo>
                    <a:pt x="3942" y="1445"/>
                    <a:pt x="3775" y="1374"/>
                    <a:pt x="3620" y="1302"/>
                  </a:cubicBezTo>
                  <a:cubicBezTo>
                    <a:pt x="3454" y="1231"/>
                    <a:pt x="3299" y="1160"/>
                    <a:pt x="3132" y="1088"/>
                  </a:cubicBezTo>
                  <a:cubicBezTo>
                    <a:pt x="2977" y="1029"/>
                    <a:pt x="2811" y="957"/>
                    <a:pt x="2656" y="886"/>
                  </a:cubicBezTo>
                  <a:cubicBezTo>
                    <a:pt x="2596" y="862"/>
                    <a:pt x="2537" y="850"/>
                    <a:pt x="2477" y="826"/>
                  </a:cubicBezTo>
                  <a:cubicBezTo>
                    <a:pt x="2370" y="779"/>
                    <a:pt x="2251" y="731"/>
                    <a:pt x="2144" y="683"/>
                  </a:cubicBezTo>
                  <a:cubicBezTo>
                    <a:pt x="2096" y="671"/>
                    <a:pt x="2049" y="648"/>
                    <a:pt x="2001" y="636"/>
                  </a:cubicBezTo>
                  <a:cubicBezTo>
                    <a:pt x="1930" y="612"/>
                    <a:pt x="1846" y="576"/>
                    <a:pt x="1775" y="552"/>
                  </a:cubicBezTo>
                  <a:cubicBezTo>
                    <a:pt x="1572" y="481"/>
                    <a:pt x="1382" y="410"/>
                    <a:pt x="1191" y="338"/>
                  </a:cubicBezTo>
                  <a:cubicBezTo>
                    <a:pt x="1144" y="326"/>
                    <a:pt x="1108" y="314"/>
                    <a:pt x="1072" y="302"/>
                  </a:cubicBezTo>
                  <a:cubicBezTo>
                    <a:pt x="953" y="267"/>
                    <a:pt x="846" y="231"/>
                    <a:pt x="727" y="195"/>
                  </a:cubicBezTo>
                  <a:cubicBezTo>
                    <a:pt x="632" y="159"/>
                    <a:pt x="536" y="136"/>
                    <a:pt x="441" y="100"/>
                  </a:cubicBezTo>
                  <a:cubicBezTo>
                    <a:pt x="334" y="64"/>
                    <a:pt x="215" y="40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4">
              <a:extLst>
                <a:ext uri="{FF2B5EF4-FFF2-40B4-BE49-F238E27FC236}">
                  <a16:creationId xmlns:a16="http://schemas.microsoft.com/office/drawing/2014/main" id="{74E6FC89-1DD0-E7B6-1E54-03E5C98D4F64}"/>
                </a:ext>
              </a:extLst>
            </p:cNvPr>
            <p:cNvSpPr/>
            <p:nvPr/>
          </p:nvSpPr>
          <p:spPr>
            <a:xfrm>
              <a:off x="2364575" y="4341000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584" y="232"/>
                  </a:moveTo>
                  <a:cubicBezTo>
                    <a:pt x="596" y="232"/>
                    <a:pt x="607" y="232"/>
                    <a:pt x="619" y="244"/>
                  </a:cubicBezTo>
                  <a:lnTo>
                    <a:pt x="643" y="244"/>
                  </a:lnTo>
                  <a:cubicBezTo>
                    <a:pt x="655" y="256"/>
                    <a:pt x="655" y="256"/>
                    <a:pt x="667" y="256"/>
                  </a:cubicBezTo>
                  <a:cubicBezTo>
                    <a:pt x="667" y="268"/>
                    <a:pt x="667" y="268"/>
                    <a:pt x="667" y="268"/>
                  </a:cubicBezTo>
                  <a:cubicBezTo>
                    <a:pt x="679" y="280"/>
                    <a:pt x="679" y="280"/>
                    <a:pt x="679" y="292"/>
                  </a:cubicBezTo>
                  <a:cubicBezTo>
                    <a:pt x="679" y="316"/>
                    <a:pt x="667" y="351"/>
                    <a:pt x="667" y="375"/>
                  </a:cubicBezTo>
                  <a:cubicBezTo>
                    <a:pt x="655" y="399"/>
                    <a:pt x="655" y="423"/>
                    <a:pt x="643" y="447"/>
                  </a:cubicBezTo>
                  <a:cubicBezTo>
                    <a:pt x="631" y="459"/>
                    <a:pt x="631" y="470"/>
                    <a:pt x="619" y="494"/>
                  </a:cubicBezTo>
                  <a:cubicBezTo>
                    <a:pt x="607" y="506"/>
                    <a:pt x="584" y="518"/>
                    <a:pt x="572" y="530"/>
                  </a:cubicBezTo>
                  <a:cubicBezTo>
                    <a:pt x="584" y="518"/>
                    <a:pt x="596" y="506"/>
                    <a:pt x="596" y="494"/>
                  </a:cubicBezTo>
                  <a:cubicBezTo>
                    <a:pt x="607" y="470"/>
                    <a:pt x="619" y="447"/>
                    <a:pt x="607" y="423"/>
                  </a:cubicBezTo>
                  <a:cubicBezTo>
                    <a:pt x="607" y="423"/>
                    <a:pt x="607" y="423"/>
                    <a:pt x="607" y="411"/>
                  </a:cubicBezTo>
                  <a:cubicBezTo>
                    <a:pt x="607" y="399"/>
                    <a:pt x="607" y="375"/>
                    <a:pt x="596" y="351"/>
                  </a:cubicBezTo>
                  <a:cubicBezTo>
                    <a:pt x="596" y="339"/>
                    <a:pt x="584" y="316"/>
                    <a:pt x="572" y="316"/>
                  </a:cubicBezTo>
                  <a:cubicBezTo>
                    <a:pt x="548" y="304"/>
                    <a:pt x="524" y="292"/>
                    <a:pt x="500" y="292"/>
                  </a:cubicBezTo>
                  <a:cubicBezTo>
                    <a:pt x="465" y="292"/>
                    <a:pt x="429" y="292"/>
                    <a:pt x="393" y="316"/>
                  </a:cubicBezTo>
                  <a:cubicBezTo>
                    <a:pt x="393" y="304"/>
                    <a:pt x="393" y="304"/>
                    <a:pt x="393" y="304"/>
                  </a:cubicBezTo>
                  <a:cubicBezTo>
                    <a:pt x="405" y="304"/>
                    <a:pt x="405" y="292"/>
                    <a:pt x="417" y="292"/>
                  </a:cubicBezTo>
                  <a:cubicBezTo>
                    <a:pt x="429" y="280"/>
                    <a:pt x="453" y="268"/>
                    <a:pt x="465" y="256"/>
                  </a:cubicBezTo>
                  <a:cubicBezTo>
                    <a:pt x="500" y="256"/>
                    <a:pt x="536" y="244"/>
                    <a:pt x="584" y="232"/>
                  </a:cubicBezTo>
                  <a:close/>
                  <a:moveTo>
                    <a:pt x="155" y="518"/>
                  </a:moveTo>
                  <a:cubicBezTo>
                    <a:pt x="167" y="542"/>
                    <a:pt x="179" y="578"/>
                    <a:pt x="203" y="601"/>
                  </a:cubicBezTo>
                  <a:cubicBezTo>
                    <a:pt x="214" y="625"/>
                    <a:pt x="237" y="637"/>
                    <a:pt x="250" y="659"/>
                  </a:cubicBezTo>
                  <a:lnTo>
                    <a:pt x="250" y="659"/>
                  </a:lnTo>
                  <a:cubicBezTo>
                    <a:pt x="246" y="656"/>
                    <a:pt x="242" y="653"/>
                    <a:pt x="238" y="649"/>
                  </a:cubicBezTo>
                  <a:cubicBezTo>
                    <a:pt x="215" y="637"/>
                    <a:pt x="203" y="625"/>
                    <a:pt x="191" y="601"/>
                  </a:cubicBezTo>
                  <a:cubicBezTo>
                    <a:pt x="179" y="589"/>
                    <a:pt x="167" y="566"/>
                    <a:pt x="155" y="542"/>
                  </a:cubicBezTo>
                  <a:cubicBezTo>
                    <a:pt x="155" y="530"/>
                    <a:pt x="155" y="530"/>
                    <a:pt x="155" y="518"/>
                  </a:cubicBezTo>
                  <a:close/>
                  <a:moveTo>
                    <a:pt x="691" y="613"/>
                  </a:moveTo>
                  <a:lnTo>
                    <a:pt x="691" y="613"/>
                  </a:lnTo>
                  <a:cubicBezTo>
                    <a:pt x="679" y="637"/>
                    <a:pt x="667" y="649"/>
                    <a:pt x="655" y="661"/>
                  </a:cubicBezTo>
                  <a:cubicBezTo>
                    <a:pt x="631" y="685"/>
                    <a:pt x="619" y="709"/>
                    <a:pt x="584" y="720"/>
                  </a:cubicBezTo>
                  <a:cubicBezTo>
                    <a:pt x="572" y="732"/>
                    <a:pt x="560" y="744"/>
                    <a:pt x="536" y="744"/>
                  </a:cubicBezTo>
                  <a:cubicBezTo>
                    <a:pt x="524" y="756"/>
                    <a:pt x="512" y="756"/>
                    <a:pt x="488" y="756"/>
                  </a:cubicBezTo>
                  <a:lnTo>
                    <a:pt x="441" y="756"/>
                  </a:lnTo>
                  <a:cubicBezTo>
                    <a:pt x="405" y="744"/>
                    <a:pt x="369" y="732"/>
                    <a:pt x="322" y="709"/>
                  </a:cubicBezTo>
                  <a:cubicBezTo>
                    <a:pt x="302" y="699"/>
                    <a:pt x="274" y="680"/>
                    <a:pt x="251" y="661"/>
                  </a:cubicBezTo>
                  <a:lnTo>
                    <a:pt x="251" y="661"/>
                  </a:lnTo>
                  <a:cubicBezTo>
                    <a:pt x="263" y="662"/>
                    <a:pt x="274" y="673"/>
                    <a:pt x="286" y="685"/>
                  </a:cubicBezTo>
                  <a:cubicBezTo>
                    <a:pt x="298" y="685"/>
                    <a:pt x="310" y="697"/>
                    <a:pt x="322" y="697"/>
                  </a:cubicBezTo>
                  <a:cubicBezTo>
                    <a:pt x="346" y="709"/>
                    <a:pt x="381" y="720"/>
                    <a:pt x="405" y="720"/>
                  </a:cubicBezTo>
                  <a:cubicBezTo>
                    <a:pt x="413" y="724"/>
                    <a:pt x="421" y="726"/>
                    <a:pt x="429" y="726"/>
                  </a:cubicBezTo>
                  <a:cubicBezTo>
                    <a:pt x="446" y="726"/>
                    <a:pt x="465" y="720"/>
                    <a:pt x="488" y="720"/>
                  </a:cubicBezTo>
                  <a:cubicBezTo>
                    <a:pt x="512" y="720"/>
                    <a:pt x="536" y="709"/>
                    <a:pt x="560" y="697"/>
                  </a:cubicBezTo>
                  <a:cubicBezTo>
                    <a:pt x="584" y="697"/>
                    <a:pt x="607" y="673"/>
                    <a:pt x="631" y="661"/>
                  </a:cubicBezTo>
                  <a:cubicBezTo>
                    <a:pt x="655" y="649"/>
                    <a:pt x="667" y="637"/>
                    <a:pt x="691" y="613"/>
                  </a:cubicBezTo>
                  <a:close/>
                  <a:moveTo>
                    <a:pt x="525" y="1"/>
                  </a:moveTo>
                  <a:cubicBezTo>
                    <a:pt x="454" y="1"/>
                    <a:pt x="385" y="22"/>
                    <a:pt x="322" y="54"/>
                  </a:cubicBezTo>
                  <a:cubicBezTo>
                    <a:pt x="274" y="78"/>
                    <a:pt x="238" y="113"/>
                    <a:pt x="203" y="149"/>
                  </a:cubicBezTo>
                  <a:cubicBezTo>
                    <a:pt x="203" y="161"/>
                    <a:pt x="203" y="161"/>
                    <a:pt x="191" y="161"/>
                  </a:cubicBezTo>
                  <a:cubicBezTo>
                    <a:pt x="179" y="173"/>
                    <a:pt x="179" y="173"/>
                    <a:pt x="167" y="185"/>
                  </a:cubicBezTo>
                  <a:cubicBezTo>
                    <a:pt x="119" y="208"/>
                    <a:pt x="84" y="244"/>
                    <a:pt x="48" y="292"/>
                  </a:cubicBezTo>
                  <a:cubicBezTo>
                    <a:pt x="36" y="316"/>
                    <a:pt x="24" y="339"/>
                    <a:pt x="12" y="363"/>
                  </a:cubicBezTo>
                  <a:cubicBezTo>
                    <a:pt x="12" y="387"/>
                    <a:pt x="0" y="423"/>
                    <a:pt x="0" y="459"/>
                  </a:cubicBezTo>
                  <a:cubicBezTo>
                    <a:pt x="0" y="506"/>
                    <a:pt x="12" y="554"/>
                    <a:pt x="36" y="601"/>
                  </a:cubicBezTo>
                  <a:cubicBezTo>
                    <a:pt x="48" y="661"/>
                    <a:pt x="84" y="709"/>
                    <a:pt x="119" y="744"/>
                  </a:cubicBezTo>
                  <a:cubicBezTo>
                    <a:pt x="155" y="780"/>
                    <a:pt x="203" y="816"/>
                    <a:pt x="250" y="840"/>
                  </a:cubicBezTo>
                  <a:cubicBezTo>
                    <a:pt x="298" y="863"/>
                    <a:pt x="357" y="887"/>
                    <a:pt x="417" y="899"/>
                  </a:cubicBezTo>
                  <a:cubicBezTo>
                    <a:pt x="431" y="903"/>
                    <a:pt x="445" y="904"/>
                    <a:pt x="459" y="904"/>
                  </a:cubicBezTo>
                  <a:cubicBezTo>
                    <a:pt x="494" y="904"/>
                    <a:pt x="530" y="896"/>
                    <a:pt x="572" y="887"/>
                  </a:cubicBezTo>
                  <a:cubicBezTo>
                    <a:pt x="619" y="875"/>
                    <a:pt x="667" y="851"/>
                    <a:pt x="715" y="804"/>
                  </a:cubicBezTo>
                  <a:cubicBezTo>
                    <a:pt x="798" y="732"/>
                    <a:pt x="858" y="637"/>
                    <a:pt x="881" y="530"/>
                  </a:cubicBezTo>
                  <a:cubicBezTo>
                    <a:pt x="881" y="482"/>
                    <a:pt x="893" y="435"/>
                    <a:pt x="881" y="375"/>
                  </a:cubicBezTo>
                  <a:cubicBezTo>
                    <a:pt x="881" y="351"/>
                    <a:pt x="881" y="328"/>
                    <a:pt x="881" y="304"/>
                  </a:cubicBezTo>
                  <a:cubicBezTo>
                    <a:pt x="869" y="280"/>
                    <a:pt x="869" y="244"/>
                    <a:pt x="858" y="220"/>
                  </a:cubicBezTo>
                  <a:cubicBezTo>
                    <a:pt x="834" y="173"/>
                    <a:pt x="810" y="137"/>
                    <a:pt x="774" y="101"/>
                  </a:cubicBezTo>
                  <a:cubicBezTo>
                    <a:pt x="750" y="78"/>
                    <a:pt x="727" y="66"/>
                    <a:pt x="715" y="54"/>
                  </a:cubicBezTo>
                  <a:cubicBezTo>
                    <a:pt x="679" y="42"/>
                    <a:pt x="655" y="30"/>
                    <a:pt x="631" y="18"/>
                  </a:cubicBezTo>
                  <a:cubicBezTo>
                    <a:pt x="596" y="6"/>
                    <a:pt x="56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4">
              <a:extLst>
                <a:ext uri="{FF2B5EF4-FFF2-40B4-BE49-F238E27FC236}">
                  <a16:creationId xmlns:a16="http://schemas.microsoft.com/office/drawing/2014/main" id="{D160AD0B-05B2-03D6-B995-DBCE5BFE3E52}"/>
                </a:ext>
              </a:extLst>
            </p:cNvPr>
            <p:cNvSpPr/>
            <p:nvPr/>
          </p:nvSpPr>
          <p:spPr>
            <a:xfrm>
              <a:off x="2199975" y="4508425"/>
              <a:ext cx="20550" cy="21575"/>
            </a:xfrm>
            <a:custGeom>
              <a:avLst/>
              <a:gdLst/>
              <a:ahLst/>
              <a:cxnLst/>
              <a:rect l="l" t="t" r="r" b="b"/>
              <a:pathLst>
                <a:path w="822" h="863" extrusionOk="0">
                  <a:moveTo>
                    <a:pt x="429" y="227"/>
                  </a:moveTo>
                  <a:cubicBezTo>
                    <a:pt x="428" y="227"/>
                    <a:pt x="417" y="239"/>
                    <a:pt x="417" y="239"/>
                  </a:cubicBezTo>
                  <a:cubicBezTo>
                    <a:pt x="405" y="250"/>
                    <a:pt x="393" y="250"/>
                    <a:pt x="381" y="250"/>
                  </a:cubicBezTo>
                  <a:cubicBezTo>
                    <a:pt x="393" y="239"/>
                    <a:pt x="417" y="239"/>
                    <a:pt x="429" y="227"/>
                  </a:cubicBezTo>
                  <a:close/>
                  <a:moveTo>
                    <a:pt x="500" y="155"/>
                  </a:moveTo>
                  <a:cubicBezTo>
                    <a:pt x="500" y="155"/>
                    <a:pt x="512" y="155"/>
                    <a:pt x="524" y="167"/>
                  </a:cubicBezTo>
                  <a:cubicBezTo>
                    <a:pt x="536" y="167"/>
                    <a:pt x="548" y="179"/>
                    <a:pt x="572" y="191"/>
                  </a:cubicBezTo>
                  <a:cubicBezTo>
                    <a:pt x="584" y="203"/>
                    <a:pt x="595" y="227"/>
                    <a:pt x="607" y="239"/>
                  </a:cubicBezTo>
                  <a:cubicBezTo>
                    <a:pt x="607" y="250"/>
                    <a:pt x="619" y="250"/>
                    <a:pt x="619" y="262"/>
                  </a:cubicBezTo>
                  <a:cubicBezTo>
                    <a:pt x="607" y="250"/>
                    <a:pt x="584" y="250"/>
                    <a:pt x="572" y="250"/>
                  </a:cubicBezTo>
                  <a:cubicBezTo>
                    <a:pt x="560" y="239"/>
                    <a:pt x="560" y="239"/>
                    <a:pt x="560" y="239"/>
                  </a:cubicBezTo>
                  <a:cubicBezTo>
                    <a:pt x="548" y="227"/>
                    <a:pt x="536" y="227"/>
                    <a:pt x="524" y="215"/>
                  </a:cubicBezTo>
                  <a:cubicBezTo>
                    <a:pt x="512" y="215"/>
                    <a:pt x="500" y="203"/>
                    <a:pt x="476" y="203"/>
                  </a:cubicBezTo>
                  <a:lnTo>
                    <a:pt x="464" y="203"/>
                  </a:lnTo>
                  <a:cubicBezTo>
                    <a:pt x="488" y="191"/>
                    <a:pt x="488" y="179"/>
                    <a:pt x="500" y="155"/>
                  </a:cubicBezTo>
                  <a:close/>
                  <a:moveTo>
                    <a:pt x="417" y="381"/>
                  </a:moveTo>
                  <a:cubicBezTo>
                    <a:pt x="405" y="393"/>
                    <a:pt x="393" y="405"/>
                    <a:pt x="381" y="405"/>
                  </a:cubicBezTo>
                  <a:cubicBezTo>
                    <a:pt x="393" y="393"/>
                    <a:pt x="405" y="393"/>
                    <a:pt x="417" y="381"/>
                  </a:cubicBezTo>
                  <a:close/>
                  <a:moveTo>
                    <a:pt x="381" y="406"/>
                  </a:moveTo>
                  <a:lnTo>
                    <a:pt x="381" y="406"/>
                  </a:lnTo>
                  <a:cubicBezTo>
                    <a:pt x="369" y="417"/>
                    <a:pt x="357" y="429"/>
                    <a:pt x="357" y="441"/>
                  </a:cubicBezTo>
                  <a:cubicBezTo>
                    <a:pt x="357" y="429"/>
                    <a:pt x="357" y="429"/>
                    <a:pt x="369" y="417"/>
                  </a:cubicBezTo>
                  <a:cubicBezTo>
                    <a:pt x="369" y="417"/>
                    <a:pt x="379" y="407"/>
                    <a:pt x="381" y="406"/>
                  </a:cubicBezTo>
                  <a:close/>
                  <a:moveTo>
                    <a:pt x="524" y="500"/>
                  </a:moveTo>
                  <a:cubicBezTo>
                    <a:pt x="524" y="500"/>
                    <a:pt x="524" y="512"/>
                    <a:pt x="524" y="512"/>
                  </a:cubicBezTo>
                  <a:lnTo>
                    <a:pt x="476" y="512"/>
                  </a:lnTo>
                  <a:cubicBezTo>
                    <a:pt x="476" y="500"/>
                    <a:pt x="488" y="500"/>
                    <a:pt x="488" y="500"/>
                  </a:cubicBezTo>
                  <a:close/>
                  <a:moveTo>
                    <a:pt x="476" y="0"/>
                  </a:moveTo>
                  <a:cubicBezTo>
                    <a:pt x="429" y="0"/>
                    <a:pt x="381" y="0"/>
                    <a:pt x="322" y="12"/>
                  </a:cubicBezTo>
                  <a:cubicBezTo>
                    <a:pt x="226" y="36"/>
                    <a:pt x="131" y="108"/>
                    <a:pt x="72" y="203"/>
                  </a:cubicBezTo>
                  <a:cubicBezTo>
                    <a:pt x="48" y="239"/>
                    <a:pt x="24" y="286"/>
                    <a:pt x="12" y="334"/>
                  </a:cubicBezTo>
                  <a:cubicBezTo>
                    <a:pt x="0" y="393"/>
                    <a:pt x="0" y="441"/>
                    <a:pt x="12" y="500"/>
                  </a:cubicBezTo>
                  <a:cubicBezTo>
                    <a:pt x="12" y="548"/>
                    <a:pt x="36" y="596"/>
                    <a:pt x="60" y="643"/>
                  </a:cubicBezTo>
                  <a:cubicBezTo>
                    <a:pt x="83" y="691"/>
                    <a:pt x="119" y="727"/>
                    <a:pt x="167" y="762"/>
                  </a:cubicBezTo>
                  <a:cubicBezTo>
                    <a:pt x="203" y="786"/>
                    <a:pt x="250" y="810"/>
                    <a:pt x="298" y="822"/>
                  </a:cubicBezTo>
                  <a:cubicBezTo>
                    <a:pt x="322" y="834"/>
                    <a:pt x="345" y="834"/>
                    <a:pt x="369" y="846"/>
                  </a:cubicBezTo>
                  <a:cubicBezTo>
                    <a:pt x="381" y="846"/>
                    <a:pt x="393" y="846"/>
                    <a:pt x="417" y="858"/>
                  </a:cubicBezTo>
                  <a:cubicBezTo>
                    <a:pt x="457" y="858"/>
                    <a:pt x="491" y="863"/>
                    <a:pt x="527" y="863"/>
                  </a:cubicBezTo>
                  <a:cubicBezTo>
                    <a:pt x="545" y="863"/>
                    <a:pt x="564" y="862"/>
                    <a:pt x="584" y="858"/>
                  </a:cubicBezTo>
                  <a:cubicBezTo>
                    <a:pt x="691" y="822"/>
                    <a:pt x="750" y="727"/>
                    <a:pt x="786" y="631"/>
                  </a:cubicBezTo>
                  <a:cubicBezTo>
                    <a:pt x="810" y="584"/>
                    <a:pt x="822" y="536"/>
                    <a:pt x="822" y="489"/>
                  </a:cubicBezTo>
                  <a:cubicBezTo>
                    <a:pt x="822" y="429"/>
                    <a:pt x="810" y="369"/>
                    <a:pt x="798" y="322"/>
                  </a:cubicBezTo>
                  <a:cubicBezTo>
                    <a:pt x="774" y="227"/>
                    <a:pt x="714" y="119"/>
                    <a:pt x="619" y="60"/>
                  </a:cubicBezTo>
                  <a:cubicBezTo>
                    <a:pt x="619" y="60"/>
                    <a:pt x="619" y="60"/>
                    <a:pt x="619" y="48"/>
                  </a:cubicBezTo>
                  <a:cubicBezTo>
                    <a:pt x="595" y="36"/>
                    <a:pt x="572" y="36"/>
                    <a:pt x="560" y="24"/>
                  </a:cubicBezTo>
                  <a:cubicBezTo>
                    <a:pt x="536" y="12"/>
                    <a:pt x="500" y="12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4">
              <a:extLst>
                <a:ext uri="{FF2B5EF4-FFF2-40B4-BE49-F238E27FC236}">
                  <a16:creationId xmlns:a16="http://schemas.microsoft.com/office/drawing/2014/main" id="{285FD44D-246E-A6C0-4538-A0259FB2211C}"/>
                </a:ext>
              </a:extLst>
            </p:cNvPr>
            <p:cNvSpPr/>
            <p:nvPr/>
          </p:nvSpPr>
          <p:spPr>
            <a:xfrm>
              <a:off x="1945475" y="4358400"/>
              <a:ext cx="23525" cy="24425"/>
            </a:xfrm>
            <a:custGeom>
              <a:avLst/>
              <a:gdLst/>
              <a:ahLst/>
              <a:cxnLst/>
              <a:rect l="l" t="t" r="r" b="b"/>
              <a:pathLst>
                <a:path w="941" h="977" extrusionOk="0">
                  <a:moveTo>
                    <a:pt x="465" y="405"/>
                  </a:moveTo>
                  <a:cubicBezTo>
                    <a:pt x="465" y="417"/>
                    <a:pt x="477" y="417"/>
                    <a:pt x="477" y="417"/>
                  </a:cubicBezTo>
                  <a:cubicBezTo>
                    <a:pt x="477" y="429"/>
                    <a:pt x="477" y="429"/>
                    <a:pt x="488" y="441"/>
                  </a:cubicBezTo>
                  <a:cubicBezTo>
                    <a:pt x="488" y="453"/>
                    <a:pt x="488" y="453"/>
                    <a:pt x="488" y="465"/>
                  </a:cubicBezTo>
                  <a:cubicBezTo>
                    <a:pt x="488" y="489"/>
                    <a:pt x="488" y="513"/>
                    <a:pt x="488" y="536"/>
                  </a:cubicBezTo>
                  <a:cubicBezTo>
                    <a:pt x="477" y="548"/>
                    <a:pt x="477" y="560"/>
                    <a:pt x="477" y="572"/>
                  </a:cubicBezTo>
                  <a:cubicBezTo>
                    <a:pt x="465" y="572"/>
                    <a:pt x="465" y="584"/>
                    <a:pt x="453" y="596"/>
                  </a:cubicBezTo>
                  <a:cubicBezTo>
                    <a:pt x="453" y="596"/>
                    <a:pt x="441" y="608"/>
                    <a:pt x="429" y="620"/>
                  </a:cubicBezTo>
                  <a:cubicBezTo>
                    <a:pt x="417" y="620"/>
                    <a:pt x="405" y="632"/>
                    <a:pt x="393" y="632"/>
                  </a:cubicBezTo>
                  <a:cubicBezTo>
                    <a:pt x="381" y="644"/>
                    <a:pt x="369" y="644"/>
                    <a:pt x="357" y="644"/>
                  </a:cubicBezTo>
                  <a:lnTo>
                    <a:pt x="346" y="644"/>
                  </a:lnTo>
                  <a:cubicBezTo>
                    <a:pt x="346" y="632"/>
                    <a:pt x="334" y="632"/>
                    <a:pt x="334" y="632"/>
                  </a:cubicBezTo>
                  <a:cubicBezTo>
                    <a:pt x="334" y="620"/>
                    <a:pt x="322" y="608"/>
                    <a:pt x="322" y="596"/>
                  </a:cubicBezTo>
                  <a:cubicBezTo>
                    <a:pt x="322" y="584"/>
                    <a:pt x="322" y="572"/>
                    <a:pt x="322" y="560"/>
                  </a:cubicBezTo>
                  <a:cubicBezTo>
                    <a:pt x="322" y="548"/>
                    <a:pt x="322" y="536"/>
                    <a:pt x="334" y="525"/>
                  </a:cubicBezTo>
                  <a:cubicBezTo>
                    <a:pt x="346" y="501"/>
                    <a:pt x="369" y="477"/>
                    <a:pt x="381" y="453"/>
                  </a:cubicBezTo>
                  <a:cubicBezTo>
                    <a:pt x="393" y="441"/>
                    <a:pt x="405" y="429"/>
                    <a:pt x="417" y="429"/>
                  </a:cubicBezTo>
                  <a:cubicBezTo>
                    <a:pt x="429" y="417"/>
                    <a:pt x="441" y="417"/>
                    <a:pt x="453" y="405"/>
                  </a:cubicBezTo>
                  <a:close/>
                  <a:moveTo>
                    <a:pt x="560" y="680"/>
                  </a:moveTo>
                  <a:cubicBezTo>
                    <a:pt x="548" y="691"/>
                    <a:pt x="548" y="691"/>
                    <a:pt x="548" y="703"/>
                  </a:cubicBezTo>
                  <a:lnTo>
                    <a:pt x="536" y="703"/>
                  </a:lnTo>
                  <a:cubicBezTo>
                    <a:pt x="544" y="695"/>
                    <a:pt x="552" y="687"/>
                    <a:pt x="560" y="680"/>
                  </a:cubicBezTo>
                  <a:close/>
                  <a:moveTo>
                    <a:pt x="536" y="703"/>
                  </a:moveTo>
                  <a:cubicBezTo>
                    <a:pt x="536" y="715"/>
                    <a:pt x="524" y="715"/>
                    <a:pt x="524" y="715"/>
                  </a:cubicBezTo>
                  <a:cubicBezTo>
                    <a:pt x="528" y="711"/>
                    <a:pt x="532" y="707"/>
                    <a:pt x="536" y="703"/>
                  </a:cubicBezTo>
                  <a:close/>
                  <a:moveTo>
                    <a:pt x="572" y="191"/>
                  </a:moveTo>
                  <a:cubicBezTo>
                    <a:pt x="596" y="191"/>
                    <a:pt x="607" y="203"/>
                    <a:pt x="619" y="203"/>
                  </a:cubicBezTo>
                  <a:cubicBezTo>
                    <a:pt x="631" y="215"/>
                    <a:pt x="643" y="215"/>
                    <a:pt x="655" y="227"/>
                  </a:cubicBezTo>
                  <a:cubicBezTo>
                    <a:pt x="667" y="251"/>
                    <a:pt x="691" y="263"/>
                    <a:pt x="703" y="286"/>
                  </a:cubicBezTo>
                  <a:cubicBezTo>
                    <a:pt x="727" y="322"/>
                    <a:pt x="750" y="370"/>
                    <a:pt x="762" y="417"/>
                  </a:cubicBezTo>
                  <a:cubicBezTo>
                    <a:pt x="786" y="465"/>
                    <a:pt x="798" y="525"/>
                    <a:pt x="798" y="572"/>
                  </a:cubicBezTo>
                  <a:cubicBezTo>
                    <a:pt x="798" y="620"/>
                    <a:pt x="798" y="655"/>
                    <a:pt x="798" y="691"/>
                  </a:cubicBezTo>
                  <a:cubicBezTo>
                    <a:pt x="786" y="715"/>
                    <a:pt x="786" y="727"/>
                    <a:pt x="774" y="739"/>
                  </a:cubicBezTo>
                  <a:cubicBezTo>
                    <a:pt x="774" y="751"/>
                    <a:pt x="762" y="763"/>
                    <a:pt x="762" y="775"/>
                  </a:cubicBezTo>
                  <a:cubicBezTo>
                    <a:pt x="750" y="786"/>
                    <a:pt x="738" y="798"/>
                    <a:pt x="715" y="810"/>
                  </a:cubicBezTo>
                  <a:cubicBezTo>
                    <a:pt x="703" y="810"/>
                    <a:pt x="691" y="822"/>
                    <a:pt x="679" y="822"/>
                  </a:cubicBezTo>
                  <a:cubicBezTo>
                    <a:pt x="655" y="834"/>
                    <a:pt x="631" y="834"/>
                    <a:pt x="607" y="834"/>
                  </a:cubicBezTo>
                  <a:lnTo>
                    <a:pt x="572" y="834"/>
                  </a:lnTo>
                  <a:cubicBezTo>
                    <a:pt x="596" y="834"/>
                    <a:pt x="607" y="822"/>
                    <a:pt x="631" y="798"/>
                  </a:cubicBezTo>
                  <a:cubicBezTo>
                    <a:pt x="643" y="786"/>
                    <a:pt x="667" y="763"/>
                    <a:pt x="667" y="751"/>
                  </a:cubicBezTo>
                  <a:cubicBezTo>
                    <a:pt x="691" y="703"/>
                    <a:pt x="703" y="667"/>
                    <a:pt x="715" y="620"/>
                  </a:cubicBezTo>
                  <a:cubicBezTo>
                    <a:pt x="715" y="596"/>
                    <a:pt x="715" y="572"/>
                    <a:pt x="715" y="548"/>
                  </a:cubicBezTo>
                  <a:cubicBezTo>
                    <a:pt x="703" y="525"/>
                    <a:pt x="703" y="501"/>
                    <a:pt x="703" y="477"/>
                  </a:cubicBezTo>
                  <a:cubicBezTo>
                    <a:pt x="691" y="441"/>
                    <a:pt x="691" y="405"/>
                    <a:pt x="667" y="370"/>
                  </a:cubicBezTo>
                  <a:cubicBezTo>
                    <a:pt x="655" y="322"/>
                    <a:pt x="607" y="298"/>
                    <a:pt x="560" y="286"/>
                  </a:cubicBezTo>
                  <a:cubicBezTo>
                    <a:pt x="536" y="274"/>
                    <a:pt x="512" y="274"/>
                    <a:pt x="488" y="274"/>
                  </a:cubicBezTo>
                  <a:cubicBezTo>
                    <a:pt x="453" y="263"/>
                    <a:pt x="417" y="263"/>
                    <a:pt x="369" y="263"/>
                  </a:cubicBezTo>
                  <a:cubicBezTo>
                    <a:pt x="357" y="263"/>
                    <a:pt x="334" y="274"/>
                    <a:pt x="322" y="286"/>
                  </a:cubicBezTo>
                  <a:cubicBezTo>
                    <a:pt x="310" y="286"/>
                    <a:pt x="310" y="286"/>
                    <a:pt x="298" y="298"/>
                  </a:cubicBezTo>
                  <a:cubicBezTo>
                    <a:pt x="310" y="286"/>
                    <a:pt x="334" y="263"/>
                    <a:pt x="346" y="251"/>
                  </a:cubicBezTo>
                  <a:cubicBezTo>
                    <a:pt x="381" y="239"/>
                    <a:pt x="417" y="215"/>
                    <a:pt x="465" y="203"/>
                  </a:cubicBezTo>
                  <a:cubicBezTo>
                    <a:pt x="477" y="191"/>
                    <a:pt x="500" y="191"/>
                    <a:pt x="524" y="191"/>
                  </a:cubicBezTo>
                  <a:close/>
                  <a:moveTo>
                    <a:pt x="405" y="1"/>
                  </a:moveTo>
                  <a:cubicBezTo>
                    <a:pt x="381" y="13"/>
                    <a:pt x="357" y="24"/>
                    <a:pt x="346" y="36"/>
                  </a:cubicBezTo>
                  <a:cubicBezTo>
                    <a:pt x="322" y="48"/>
                    <a:pt x="298" y="60"/>
                    <a:pt x="274" y="72"/>
                  </a:cubicBezTo>
                  <a:cubicBezTo>
                    <a:pt x="226" y="96"/>
                    <a:pt x="191" y="132"/>
                    <a:pt x="155" y="167"/>
                  </a:cubicBezTo>
                  <a:cubicBezTo>
                    <a:pt x="119" y="203"/>
                    <a:pt x="84" y="227"/>
                    <a:pt x="60" y="274"/>
                  </a:cubicBezTo>
                  <a:cubicBezTo>
                    <a:pt x="36" y="322"/>
                    <a:pt x="12" y="382"/>
                    <a:pt x="12" y="429"/>
                  </a:cubicBezTo>
                  <a:cubicBezTo>
                    <a:pt x="0" y="477"/>
                    <a:pt x="0" y="525"/>
                    <a:pt x="12" y="572"/>
                  </a:cubicBezTo>
                  <a:cubicBezTo>
                    <a:pt x="12" y="596"/>
                    <a:pt x="24" y="620"/>
                    <a:pt x="36" y="644"/>
                  </a:cubicBezTo>
                  <a:cubicBezTo>
                    <a:pt x="48" y="667"/>
                    <a:pt x="60" y="691"/>
                    <a:pt x="72" y="715"/>
                  </a:cubicBezTo>
                  <a:cubicBezTo>
                    <a:pt x="107" y="751"/>
                    <a:pt x="143" y="786"/>
                    <a:pt x="179" y="822"/>
                  </a:cubicBezTo>
                  <a:cubicBezTo>
                    <a:pt x="215" y="858"/>
                    <a:pt x="262" y="882"/>
                    <a:pt x="310" y="906"/>
                  </a:cubicBezTo>
                  <a:cubicBezTo>
                    <a:pt x="346" y="929"/>
                    <a:pt x="393" y="953"/>
                    <a:pt x="441" y="953"/>
                  </a:cubicBezTo>
                  <a:cubicBezTo>
                    <a:pt x="488" y="977"/>
                    <a:pt x="536" y="977"/>
                    <a:pt x="596" y="977"/>
                  </a:cubicBezTo>
                  <a:cubicBezTo>
                    <a:pt x="619" y="977"/>
                    <a:pt x="643" y="977"/>
                    <a:pt x="667" y="965"/>
                  </a:cubicBezTo>
                  <a:cubicBezTo>
                    <a:pt x="691" y="965"/>
                    <a:pt x="715" y="953"/>
                    <a:pt x="738" y="953"/>
                  </a:cubicBezTo>
                  <a:cubicBezTo>
                    <a:pt x="786" y="929"/>
                    <a:pt x="834" y="894"/>
                    <a:pt x="858" y="858"/>
                  </a:cubicBezTo>
                  <a:cubicBezTo>
                    <a:pt x="929" y="786"/>
                    <a:pt x="941" y="679"/>
                    <a:pt x="929" y="572"/>
                  </a:cubicBezTo>
                  <a:cubicBezTo>
                    <a:pt x="929" y="525"/>
                    <a:pt x="917" y="477"/>
                    <a:pt x="905" y="429"/>
                  </a:cubicBezTo>
                  <a:cubicBezTo>
                    <a:pt x="893" y="382"/>
                    <a:pt x="881" y="334"/>
                    <a:pt x="858" y="286"/>
                  </a:cubicBezTo>
                  <a:cubicBezTo>
                    <a:pt x="834" y="239"/>
                    <a:pt x="810" y="191"/>
                    <a:pt x="774" y="155"/>
                  </a:cubicBezTo>
                  <a:cubicBezTo>
                    <a:pt x="762" y="144"/>
                    <a:pt x="738" y="120"/>
                    <a:pt x="715" y="108"/>
                  </a:cubicBezTo>
                  <a:cubicBezTo>
                    <a:pt x="715" y="108"/>
                    <a:pt x="703" y="96"/>
                    <a:pt x="703" y="96"/>
                  </a:cubicBezTo>
                  <a:cubicBezTo>
                    <a:pt x="679" y="84"/>
                    <a:pt x="667" y="72"/>
                    <a:pt x="643" y="72"/>
                  </a:cubicBezTo>
                  <a:cubicBezTo>
                    <a:pt x="619" y="60"/>
                    <a:pt x="596" y="60"/>
                    <a:pt x="572" y="60"/>
                  </a:cubicBezTo>
                  <a:cubicBezTo>
                    <a:pt x="560" y="54"/>
                    <a:pt x="548" y="51"/>
                    <a:pt x="536" y="51"/>
                  </a:cubicBezTo>
                  <a:cubicBezTo>
                    <a:pt x="524" y="51"/>
                    <a:pt x="512" y="54"/>
                    <a:pt x="500" y="60"/>
                  </a:cubicBezTo>
                  <a:lnTo>
                    <a:pt x="488" y="60"/>
                  </a:lnTo>
                  <a:cubicBezTo>
                    <a:pt x="488" y="36"/>
                    <a:pt x="477" y="24"/>
                    <a:pt x="465" y="13"/>
                  </a:cubicBezTo>
                  <a:cubicBezTo>
                    <a:pt x="453" y="1"/>
                    <a:pt x="429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4">
              <a:extLst>
                <a:ext uri="{FF2B5EF4-FFF2-40B4-BE49-F238E27FC236}">
                  <a16:creationId xmlns:a16="http://schemas.microsoft.com/office/drawing/2014/main" id="{60B7BC6A-949C-3AE6-BAA1-E79EC3B8BC9F}"/>
                </a:ext>
              </a:extLst>
            </p:cNvPr>
            <p:cNvSpPr/>
            <p:nvPr/>
          </p:nvSpPr>
          <p:spPr>
            <a:xfrm>
              <a:off x="1957075" y="4363475"/>
              <a:ext cx="9850" cy="14975"/>
            </a:xfrm>
            <a:custGeom>
              <a:avLst/>
              <a:gdLst/>
              <a:ahLst/>
              <a:cxnLst/>
              <a:rect l="l" t="t" r="r" b="b"/>
              <a:pathLst>
                <a:path w="394" h="599" extrusionOk="0">
                  <a:moveTo>
                    <a:pt x="72" y="0"/>
                  </a:moveTo>
                  <a:cubicBezTo>
                    <a:pt x="36" y="0"/>
                    <a:pt x="1" y="24"/>
                    <a:pt x="1" y="60"/>
                  </a:cubicBezTo>
                  <a:cubicBezTo>
                    <a:pt x="1" y="95"/>
                    <a:pt x="24" y="131"/>
                    <a:pt x="60" y="131"/>
                  </a:cubicBezTo>
                  <a:cubicBezTo>
                    <a:pt x="72" y="131"/>
                    <a:pt x="84" y="131"/>
                    <a:pt x="108" y="143"/>
                  </a:cubicBezTo>
                  <a:lnTo>
                    <a:pt x="132" y="143"/>
                  </a:lnTo>
                  <a:cubicBezTo>
                    <a:pt x="143" y="155"/>
                    <a:pt x="155" y="155"/>
                    <a:pt x="155" y="167"/>
                  </a:cubicBezTo>
                  <a:cubicBezTo>
                    <a:pt x="179" y="179"/>
                    <a:pt x="191" y="202"/>
                    <a:pt x="203" y="214"/>
                  </a:cubicBezTo>
                  <a:cubicBezTo>
                    <a:pt x="227" y="250"/>
                    <a:pt x="239" y="274"/>
                    <a:pt x="251" y="310"/>
                  </a:cubicBezTo>
                  <a:cubicBezTo>
                    <a:pt x="263" y="333"/>
                    <a:pt x="263" y="345"/>
                    <a:pt x="263" y="369"/>
                  </a:cubicBezTo>
                  <a:cubicBezTo>
                    <a:pt x="263" y="393"/>
                    <a:pt x="263" y="417"/>
                    <a:pt x="263" y="441"/>
                  </a:cubicBezTo>
                  <a:cubicBezTo>
                    <a:pt x="251" y="464"/>
                    <a:pt x="251" y="488"/>
                    <a:pt x="239" y="512"/>
                  </a:cubicBezTo>
                  <a:cubicBezTo>
                    <a:pt x="239" y="548"/>
                    <a:pt x="251" y="583"/>
                    <a:pt x="286" y="595"/>
                  </a:cubicBezTo>
                  <a:cubicBezTo>
                    <a:pt x="293" y="597"/>
                    <a:pt x="299" y="598"/>
                    <a:pt x="305" y="598"/>
                  </a:cubicBezTo>
                  <a:cubicBezTo>
                    <a:pt x="334" y="598"/>
                    <a:pt x="360" y="577"/>
                    <a:pt x="370" y="548"/>
                  </a:cubicBezTo>
                  <a:cubicBezTo>
                    <a:pt x="382" y="488"/>
                    <a:pt x="394" y="441"/>
                    <a:pt x="394" y="381"/>
                  </a:cubicBezTo>
                  <a:cubicBezTo>
                    <a:pt x="394" y="345"/>
                    <a:pt x="394" y="322"/>
                    <a:pt x="394" y="298"/>
                  </a:cubicBezTo>
                  <a:cubicBezTo>
                    <a:pt x="382" y="262"/>
                    <a:pt x="370" y="238"/>
                    <a:pt x="358" y="202"/>
                  </a:cubicBezTo>
                  <a:cubicBezTo>
                    <a:pt x="322" y="143"/>
                    <a:pt x="286" y="95"/>
                    <a:pt x="239" y="60"/>
                  </a:cubicBezTo>
                  <a:cubicBezTo>
                    <a:pt x="227" y="48"/>
                    <a:pt x="215" y="36"/>
                    <a:pt x="203" y="36"/>
                  </a:cubicBezTo>
                  <a:cubicBezTo>
                    <a:pt x="191" y="24"/>
                    <a:pt x="179" y="24"/>
                    <a:pt x="167" y="12"/>
                  </a:cubicBezTo>
                  <a:cubicBezTo>
                    <a:pt x="143" y="12"/>
                    <a:pt x="132" y="12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4">
              <a:extLst>
                <a:ext uri="{FF2B5EF4-FFF2-40B4-BE49-F238E27FC236}">
                  <a16:creationId xmlns:a16="http://schemas.microsoft.com/office/drawing/2014/main" id="{3C696CC2-FC48-C0EB-C49D-1C0F108C329F}"/>
                </a:ext>
              </a:extLst>
            </p:cNvPr>
            <p:cNvSpPr/>
            <p:nvPr/>
          </p:nvSpPr>
          <p:spPr>
            <a:xfrm>
              <a:off x="2005600" y="4180100"/>
              <a:ext cx="21750" cy="20875"/>
            </a:xfrm>
            <a:custGeom>
              <a:avLst/>
              <a:gdLst/>
              <a:ahLst/>
              <a:cxnLst/>
              <a:rect l="l" t="t" r="r" b="b"/>
              <a:pathLst>
                <a:path w="870" h="835" extrusionOk="0">
                  <a:moveTo>
                    <a:pt x="488" y="406"/>
                  </a:moveTo>
                  <a:cubicBezTo>
                    <a:pt x="488" y="406"/>
                    <a:pt x="488" y="418"/>
                    <a:pt x="500" y="418"/>
                  </a:cubicBezTo>
                  <a:cubicBezTo>
                    <a:pt x="500" y="429"/>
                    <a:pt x="488" y="429"/>
                    <a:pt x="488" y="441"/>
                  </a:cubicBezTo>
                  <a:cubicBezTo>
                    <a:pt x="488" y="453"/>
                    <a:pt x="477" y="453"/>
                    <a:pt x="477" y="465"/>
                  </a:cubicBezTo>
                  <a:cubicBezTo>
                    <a:pt x="465" y="477"/>
                    <a:pt x="465" y="477"/>
                    <a:pt x="453" y="477"/>
                  </a:cubicBezTo>
                  <a:cubicBezTo>
                    <a:pt x="453" y="477"/>
                    <a:pt x="453" y="477"/>
                    <a:pt x="453" y="489"/>
                  </a:cubicBezTo>
                  <a:cubicBezTo>
                    <a:pt x="441" y="477"/>
                    <a:pt x="429" y="477"/>
                    <a:pt x="417" y="477"/>
                  </a:cubicBezTo>
                  <a:cubicBezTo>
                    <a:pt x="405" y="465"/>
                    <a:pt x="405" y="465"/>
                    <a:pt x="393" y="465"/>
                  </a:cubicBezTo>
                  <a:cubicBezTo>
                    <a:pt x="393" y="453"/>
                    <a:pt x="393" y="453"/>
                    <a:pt x="393" y="453"/>
                  </a:cubicBezTo>
                  <a:cubicBezTo>
                    <a:pt x="381" y="441"/>
                    <a:pt x="381" y="441"/>
                    <a:pt x="381" y="441"/>
                  </a:cubicBezTo>
                  <a:cubicBezTo>
                    <a:pt x="393" y="429"/>
                    <a:pt x="393" y="429"/>
                    <a:pt x="405" y="418"/>
                  </a:cubicBezTo>
                  <a:cubicBezTo>
                    <a:pt x="417" y="418"/>
                    <a:pt x="417" y="406"/>
                    <a:pt x="429" y="406"/>
                  </a:cubicBezTo>
                  <a:close/>
                  <a:moveTo>
                    <a:pt x="536" y="156"/>
                  </a:moveTo>
                  <a:cubicBezTo>
                    <a:pt x="560" y="168"/>
                    <a:pt x="584" y="191"/>
                    <a:pt x="608" y="203"/>
                  </a:cubicBezTo>
                  <a:cubicBezTo>
                    <a:pt x="631" y="227"/>
                    <a:pt x="655" y="251"/>
                    <a:pt x="667" y="275"/>
                  </a:cubicBezTo>
                  <a:cubicBezTo>
                    <a:pt x="679" y="298"/>
                    <a:pt x="703" y="322"/>
                    <a:pt x="715" y="358"/>
                  </a:cubicBezTo>
                  <a:cubicBezTo>
                    <a:pt x="715" y="382"/>
                    <a:pt x="727" y="406"/>
                    <a:pt x="727" y="429"/>
                  </a:cubicBezTo>
                  <a:cubicBezTo>
                    <a:pt x="727" y="453"/>
                    <a:pt x="727" y="477"/>
                    <a:pt x="727" y="501"/>
                  </a:cubicBezTo>
                  <a:cubicBezTo>
                    <a:pt x="715" y="513"/>
                    <a:pt x="715" y="537"/>
                    <a:pt x="703" y="560"/>
                  </a:cubicBezTo>
                  <a:cubicBezTo>
                    <a:pt x="703" y="570"/>
                    <a:pt x="696" y="572"/>
                    <a:pt x="692" y="578"/>
                  </a:cubicBezTo>
                  <a:lnTo>
                    <a:pt x="692" y="578"/>
                  </a:lnTo>
                  <a:cubicBezTo>
                    <a:pt x="703" y="533"/>
                    <a:pt x="703" y="499"/>
                    <a:pt x="703" y="453"/>
                  </a:cubicBezTo>
                  <a:cubicBezTo>
                    <a:pt x="691" y="406"/>
                    <a:pt x="691" y="346"/>
                    <a:pt x="667" y="298"/>
                  </a:cubicBezTo>
                  <a:cubicBezTo>
                    <a:pt x="667" y="275"/>
                    <a:pt x="643" y="263"/>
                    <a:pt x="631" y="239"/>
                  </a:cubicBezTo>
                  <a:cubicBezTo>
                    <a:pt x="608" y="215"/>
                    <a:pt x="584" y="203"/>
                    <a:pt x="560" y="191"/>
                  </a:cubicBezTo>
                  <a:cubicBezTo>
                    <a:pt x="548" y="179"/>
                    <a:pt x="536" y="179"/>
                    <a:pt x="524" y="179"/>
                  </a:cubicBezTo>
                  <a:cubicBezTo>
                    <a:pt x="524" y="168"/>
                    <a:pt x="524" y="168"/>
                    <a:pt x="524" y="156"/>
                  </a:cubicBezTo>
                  <a:close/>
                  <a:moveTo>
                    <a:pt x="369" y="203"/>
                  </a:moveTo>
                  <a:lnTo>
                    <a:pt x="369" y="203"/>
                  </a:lnTo>
                  <a:cubicBezTo>
                    <a:pt x="334" y="227"/>
                    <a:pt x="310" y="251"/>
                    <a:pt x="286" y="287"/>
                  </a:cubicBezTo>
                  <a:cubicBezTo>
                    <a:pt x="274" y="298"/>
                    <a:pt x="262" y="322"/>
                    <a:pt x="250" y="346"/>
                  </a:cubicBezTo>
                  <a:cubicBezTo>
                    <a:pt x="250" y="370"/>
                    <a:pt x="238" y="394"/>
                    <a:pt x="238" y="418"/>
                  </a:cubicBezTo>
                  <a:cubicBezTo>
                    <a:pt x="238" y="465"/>
                    <a:pt x="262" y="525"/>
                    <a:pt x="298" y="560"/>
                  </a:cubicBezTo>
                  <a:cubicBezTo>
                    <a:pt x="334" y="596"/>
                    <a:pt x="381" y="608"/>
                    <a:pt x="429" y="620"/>
                  </a:cubicBezTo>
                  <a:cubicBezTo>
                    <a:pt x="436" y="622"/>
                    <a:pt x="443" y="623"/>
                    <a:pt x="450" y="623"/>
                  </a:cubicBezTo>
                  <a:cubicBezTo>
                    <a:pt x="482" y="623"/>
                    <a:pt x="517" y="606"/>
                    <a:pt x="536" y="596"/>
                  </a:cubicBezTo>
                  <a:lnTo>
                    <a:pt x="536" y="596"/>
                  </a:lnTo>
                  <a:cubicBezTo>
                    <a:pt x="536" y="608"/>
                    <a:pt x="524" y="608"/>
                    <a:pt x="512" y="620"/>
                  </a:cubicBezTo>
                  <a:cubicBezTo>
                    <a:pt x="500" y="632"/>
                    <a:pt x="488" y="644"/>
                    <a:pt x="477" y="656"/>
                  </a:cubicBezTo>
                  <a:cubicBezTo>
                    <a:pt x="465" y="668"/>
                    <a:pt x="453" y="668"/>
                    <a:pt x="441" y="679"/>
                  </a:cubicBezTo>
                  <a:lnTo>
                    <a:pt x="393" y="679"/>
                  </a:lnTo>
                  <a:cubicBezTo>
                    <a:pt x="369" y="679"/>
                    <a:pt x="346" y="668"/>
                    <a:pt x="322" y="656"/>
                  </a:cubicBezTo>
                  <a:cubicBezTo>
                    <a:pt x="310" y="656"/>
                    <a:pt x="298" y="644"/>
                    <a:pt x="298" y="644"/>
                  </a:cubicBezTo>
                  <a:cubicBezTo>
                    <a:pt x="274" y="620"/>
                    <a:pt x="262" y="608"/>
                    <a:pt x="250" y="584"/>
                  </a:cubicBezTo>
                  <a:cubicBezTo>
                    <a:pt x="238" y="560"/>
                    <a:pt x="227" y="537"/>
                    <a:pt x="215" y="513"/>
                  </a:cubicBezTo>
                  <a:cubicBezTo>
                    <a:pt x="203" y="489"/>
                    <a:pt x="203" y="465"/>
                    <a:pt x="203" y="441"/>
                  </a:cubicBezTo>
                  <a:cubicBezTo>
                    <a:pt x="191" y="418"/>
                    <a:pt x="203" y="394"/>
                    <a:pt x="203" y="370"/>
                  </a:cubicBezTo>
                  <a:cubicBezTo>
                    <a:pt x="203" y="334"/>
                    <a:pt x="215" y="310"/>
                    <a:pt x="227" y="287"/>
                  </a:cubicBezTo>
                  <a:cubicBezTo>
                    <a:pt x="238" y="263"/>
                    <a:pt x="250" y="251"/>
                    <a:pt x="262" y="239"/>
                  </a:cubicBezTo>
                  <a:cubicBezTo>
                    <a:pt x="262" y="227"/>
                    <a:pt x="274" y="227"/>
                    <a:pt x="286" y="227"/>
                  </a:cubicBezTo>
                  <a:cubicBezTo>
                    <a:pt x="310" y="215"/>
                    <a:pt x="334" y="215"/>
                    <a:pt x="369" y="203"/>
                  </a:cubicBezTo>
                  <a:close/>
                  <a:moveTo>
                    <a:pt x="393" y="1"/>
                  </a:moveTo>
                  <a:cubicBezTo>
                    <a:pt x="369" y="1"/>
                    <a:pt x="346" y="13"/>
                    <a:pt x="334" y="25"/>
                  </a:cubicBezTo>
                  <a:cubicBezTo>
                    <a:pt x="298" y="37"/>
                    <a:pt x="274" y="48"/>
                    <a:pt x="250" y="60"/>
                  </a:cubicBezTo>
                  <a:cubicBezTo>
                    <a:pt x="227" y="72"/>
                    <a:pt x="191" y="96"/>
                    <a:pt x="167" y="132"/>
                  </a:cubicBezTo>
                  <a:cubicBezTo>
                    <a:pt x="131" y="156"/>
                    <a:pt x="96" y="179"/>
                    <a:pt x="72" y="227"/>
                  </a:cubicBezTo>
                  <a:cubicBezTo>
                    <a:pt x="60" y="251"/>
                    <a:pt x="48" y="275"/>
                    <a:pt x="36" y="298"/>
                  </a:cubicBezTo>
                  <a:cubicBezTo>
                    <a:pt x="24" y="322"/>
                    <a:pt x="12" y="358"/>
                    <a:pt x="12" y="382"/>
                  </a:cubicBezTo>
                  <a:cubicBezTo>
                    <a:pt x="0" y="429"/>
                    <a:pt x="12" y="489"/>
                    <a:pt x="24" y="525"/>
                  </a:cubicBezTo>
                  <a:cubicBezTo>
                    <a:pt x="36" y="584"/>
                    <a:pt x="72" y="632"/>
                    <a:pt x="107" y="668"/>
                  </a:cubicBezTo>
                  <a:cubicBezTo>
                    <a:pt x="143" y="715"/>
                    <a:pt x="179" y="739"/>
                    <a:pt x="227" y="763"/>
                  </a:cubicBezTo>
                  <a:cubicBezTo>
                    <a:pt x="274" y="799"/>
                    <a:pt x="322" y="810"/>
                    <a:pt x="381" y="822"/>
                  </a:cubicBezTo>
                  <a:cubicBezTo>
                    <a:pt x="405" y="834"/>
                    <a:pt x="429" y="834"/>
                    <a:pt x="453" y="834"/>
                  </a:cubicBezTo>
                  <a:cubicBezTo>
                    <a:pt x="477" y="834"/>
                    <a:pt x="512" y="834"/>
                    <a:pt x="536" y="822"/>
                  </a:cubicBezTo>
                  <a:cubicBezTo>
                    <a:pt x="584" y="822"/>
                    <a:pt x="631" y="799"/>
                    <a:pt x="679" y="775"/>
                  </a:cubicBezTo>
                  <a:cubicBezTo>
                    <a:pt x="727" y="751"/>
                    <a:pt x="762" y="715"/>
                    <a:pt x="798" y="668"/>
                  </a:cubicBezTo>
                  <a:cubicBezTo>
                    <a:pt x="810" y="656"/>
                    <a:pt x="822" y="620"/>
                    <a:pt x="834" y="596"/>
                  </a:cubicBezTo>
                  <a:cubicBezTo>
                    <a:pt x="846" y="572"/>
                    <a:pt x="846" y="549"/>
                    <a:pt x="858" y="513"/>
                  </a:cubicBezTo>
                  <a:cubicBezTo>
                    <a:pt x="869" y="406"/>
                    <a:pt x="846" y="310"/>
                    <a:pt x="798" y="215"/>
                  </a:cubicBezTo>
                  <a:cubicBezTo>
                    <a:pt x="750" y="156"/>
                    <a:pt x="703" y="96"/>
                    <a:pt x="631" y="60"/>
                  </a:cubicBezTo>
                  <a:cubicBezTo>
                    <a:pt x="608" y="37"/>
                    <a:pt x="572" y="25"/>
                    <a:pt x="548" y="13"/>
                  </a:cubicBezTo>
                  <a:cubicBezTo>
                    <a:pt x="500" y="1"/>
                    <a:pt x="453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4">
              <a:extLst>
                <a:ext uri="{FF2B5EF4-FFF2-40B4-BE49-F238E27FC236}">
                  <a16:creationId xmlns:a16="http://schemas.microsoft.com/office/drawing/2014/main" id="{E2259EC6-E0A8-280B-F4B9-D4F900361986}"/>
                </a:ext>
              </a:extLst>
            </p:cNvPr>
            <p:cNvSpPr/>
            <p:nvPr/>
          </p:nvSpPr>
          <p:spPr>
            <a:xfrm>
              <a:off x="1966300" y="4022050"/>
              <a:ext cx="21750" cy="22400"/>
            </a:xfrm>
            <a:custGeom>
              <a:avLst/>
              <a:gdLst/>
              <a:ahLst/>
              <a:cxnLst/>
              <a:rect l="l" t="t" r="r" b="b"/>
              <a:pathLst>
                <a:path w="870" h="896" extrusionOk="0">
                  <a:moveTo>
                    <a:pt x="429" y="441"/>
                  </a:moveTo>
                  <a:cubicBezTo>
                    <a:pt x="441" y="453"/>
                    <a:pt x="453" y="453"/>
                    <a:pt x="477" y="453"/>
                  </a:cubicBezTo>
                  <a:lnTo>
                    <a:pt x="501" y="453"/>
                  </a:lnTo>
                  <a:cubicBezTo>
                    <a:pt x="489" y="453"/>
                    <a:pt x="489" y="465"/>
                    <a:pt x="489" y="465"/>
                  </a:cubicBezTo>
                  <a:cubicBezTo>
                    <a:pt x="489" y="477"/>
                    <a:pt x="477" y="477"/>
                    <a:pt x="477" y="477"/>
                  </a:cubicBezTo>
                  <a:cubicBezTo>
                    <a:pt x="465" y="489"/>
                    <a:pt x="453" y="489"/>
                    <a:pt x="441" y="501"/>
                  </a:cubicBezTo>
                  <a:lnTo>
                    <a:pt x="417" y="501"/>
                  </a:lnTo>
                  <a:cubicBezTo>
                    <a:pt x="406" y="501"/>
                    <a:pt x="406" y="489"/>
                    <a:pt x="406" y="489"/>
                  </a:cubicBezTo>
                  <a:cubicBezTo>
                    <a:pt x="406" y="489"/>
                    <a:pt x="406" y="489"/>
                    <a:pt x="406" y="477"/>
                  </a:cubicBezTo>
                  <a:cubicBezTo>
                    <a:pt x="406" y="465"/>
                    <a:pt x="406" y="453"/>
                    <a:pt x="417" y="441"/>
                  </a:cubicBezTo>
                  <a:close/>
                  <a:moveTo>
                    <a:pt x="501" y="143"/>
                  </a:moveTo>
                  <a:cubicBezTo>
                    <a:pt x="525" y="143"/>
                    <a:pt x="548" y="143"/>
                    <a:pt x="560" y="155"/>
                  </a:cubicBezTo>
                  <a:cubicBezTo>
                    <a:pt x="584" y="155"/>
                    <a:pt x="596" y="155"/>
                    <a:pt x="608" y="167"/>
                  </a:cubicBezTo>
                  <a:cubicBezTo>
                    <a:pt x="620" y="167"/>
                    <a:pt x="632" y="179"/>
                    <a:pt x="644" y="191"/>
                  </a:cubicBezTo>
                  <a:cubicBezTo>
                    <a:pt x="656" y="203"/>
                    <a:pt x="667" y="215"/>
                    <a:pt x="679" y="239"/>
                  </a:cubicBezTo>
                  <a:cubicBezTo>
                    <a:pt x="691" y="251"/>
                    <a:pt x="703" y="274"/>
                    <a:pt x="715" y="298"/>
                  </a:cubicBezTo>
                  <a:cubicBezTo>
                    <a:pt x="715" y="310"/>
                    <a:pt x="715" y="322"/>
                    <a:pt x="727" y="346"/>
                  </a:cubicBezTo>
                  <a:cubicBezTo>
                    <a:pt x="727" y="358"/>
                    <a:pt x="727" y="382"/>
                    <a:pt x="715" y="405"/>
                  </a:cubicBezTo>
                  <a:cubicBezTo>
                    <a:pt x="715" y="441"/>
                    <a:pt x="691" y="477"/>
                    <a:pt x="679" y="524"/>
                  </a:cubicBezTo>
                  <a:cubicBezTo>
                    <a:pt x="656" y="560"/>
                    <a:pt x="632" y="608"/>
                    <a:pt x="596" y="644"/>
                  </a:cubicBezTo>
                  <a:cubicBezTo>
                    <a:pt x="584" y="667"/>
                    <a:pt x="560" y="679"/>
                    <a:pt x="536" y="703"/>
                  </a:cubicBezTo>
                  <a:cubicBezTo>
                    <a:pt x="501" y="715"/>
                    <a:pt x="477" y="727"/>
                    <a:pt x="453" y="739"/>
                  </a:cubicBezTo>
                  <a:cubicBezTo>
                    <a:pt x="429" y="751"/>
                    <a:pt x="417" y="751"/>
                    <a:pt x="406" y="751"/>
                  </a:cubicBezTo>
                  <a:lnTo>
                    <a:pt x="370" y="751"/>
                  </a:lnTo>
                  <a:cubicBezTo>
                    <a:pt x="346" y="751"/>
                    <a:pt x="334" y="739"/>
                    <a:pt x="322" y="739"/>
                  </a:cubicBezTo>
                  <a:cubicBezTo>
                    <a:pt x="358" y="739"/>
                    <a:pt x="406" y="727"/>
                    <a:pt x="441" y="715"/>
                  </a:cubicBezTo>
                  <a:cubicBezTo>
                    <a:pt x="489" y="691"/>
                    <a:pt x="536" y="667"/>
                    <a:pt x="560" y="620"/>
                  </a:cubicBezTo>
                  <a:cubicBezTo>
                    <a:pt x="584" y="620"/>
                    <a:pt x="596" y="608"/>
                    <a:pt x="608" y="596"/>
                  </a:cubicBezTo>
                  <a:cubicBezTo>
                    <a:pt x="620" y="596"/>
                    <a:pt x="632" y="584"/>
                    <a:pt x="644" y="572"/>
                  </a:cubicBezTo>
                  <a:cubicBezTo>
                    <a:pt x="656" y="548"/>
                    <a:pt x="667" y="524"/>
                    <a:pt x="679" y="501"/>
                  </a:cubicBezTo>
                  <a:cubicBezTo>
                    <a:pt x="691" y="465"/>
                    <a:pt x="691" y="429"/>
                    <a:pt x="679" y="394"/>
                  </a:cubicBezTo>
                  <a:cubicBezTo>
                    <a:pt x="679" y="394"/>
                    <a:pt x="679" y="394"/>
                    <a:pt x="679" y="382"/>
                  </a:cubicBezTo>
                  <a:cubicBezTo>
                    <a:pt x="679" y="370"/>
                    <a:pt x="667" y="346"/>
                    <a:pt x="667" y="334"/>
                  </a:cubicBezTo>
                  <a:cubicBezTo>
                    <a:pt x="656" y="322"/>
                    <a:pt x="644" y="310"/>
                    <a:pt x="644" y="298"/>
                  </a:cubicBezTo>
                  <a:cubicBezTo>
                    <a:pt x="620" y="251"/>
                    <a:pt x="584" y="203"/>
                    <a:pt x="536" y="179"/>
                  </a:cubicBezTo>
                  <a:cubicBezTo>
                    <a:pt x="525" y="179"/>
                    <a:pt x="513" y="167"/>
                    <a:pt x="489" y="167"/>
                  </a:cubicBezTo>
                  <a:cubicBezTo>
                    <a:pt x="477" y="167"/>
                    <a:pt x="465" y="155"/>
                    <a:pt x="453" y="155"/>
                  </a:cubicBezTo>
                  <a:lnTo>
                    <a:pt x="441" y="155"/>
                  </a:lnTo>
                  <a:cubicBezTo>
                    <a:pt x="465" y="155"/>
                    <a:pt x="489" y="155"/>
                    <a:pt x="501" y="143"/>
                  </a:cubicBezTo>
                  <a:close/>
                  <a:moveTo>
                    <a:pt x="584" y="1"/>
                  </a:moveTo>
                  <a:cubicBezTo>
                    <a:pt x="525" y="1"/>
                    <a:pt x="477" y="1"/>
                    <a:pt x="429" y="13"/>
                  </a:cubicBezTo>
                  <a:cubicBezTo>
                    <a:pt x="394" y="13"/>
                    <a:pt x="370" y="24"/>
                    <a:pt x="346" y="36"/>
                  </a:cubicBezTo>
                  <a:cubicBezTo>
                    <a:pt x="310" y="48"/>
                    <a:pt x="286" y="60"/>
                    <a:pt x="263" y="72"/>
                  </a:cubicBezTo>
                  <a:cubicBezTo>
                    <a:pt x="239" y="84"/>
                    <a:pt x="215" y="108"/>
                    <a:pt x="191" y="120"/>
                  </a:cubicBezTo>
                  <a:cubicBezTo>
                    <a:pt x="167" y="143"/>
                    <a:pt x="144" y="155"/>
                    <a:pt x="120" y="179"/>
                  </a:cubicBezTo>
                  <a:cubicBezTo>
                    <a:pt x="84" y="215"/>
                    <a:pt x="48" y="263"/>
                    <a:pt x="36" y="322"/>
                  </a:cubicBezTo>
                  <a:cubicBezTo>
                    <a:pt x="36" y="334"/>
                    <a:pt x="25" y="346"/>
                    <a:pt x="25" y="370"/>
                  </a:cubicBezTo>
                  <a:cubicBezTo>
                    <a:pt x="25" y="370"/>
                    <a:pt x="25" y="370"/>
                    <a:pt x="25" y="382"/>
                  </a:cubicBezTo>
                  <a:cubicBezTo>
                    <a:pt x="1" y="489"/>
                    <a:pt x="13" y="608"/>
                    <a:pt x="84" y="703"/>
                  </a:cubicBezTo>
                  <a:cubicBezTo>
                    <a:pt x="96" y="727"/>
                    <a:pt x="108" y="739"/>
                    <a:pt x="132" y="763"/>
                  </a:cubicBezTo>
                  <a:cubicBezTo>
                    <a:pt x="144" y="786"/>
                    <a:pt x="167" y="798"/>
                    <a:pt x="191" y="822"/>
                  </a:cubicBezTo>
                  <a:cubicBezTo>
                    <a:pt x="239" y="858"/>
                    <a:pt x="286" y="882"/>
                    <a:pt x="346" y="894"/>
                  </a:cubicBezTo>
                  <a:cubicBezTo>
                    <a:pt x="357" y="895"/>
                    <a:pt x="368" y="895"/>
                    <a:pt x="379" y="895"/>
                  </a:cubicBezTo>
                  <a:cubicBezTo>
                    <a:pt x="475" y="895"/>
                    <a:pt x="569" y="852"/>
                    <a:pt x="644" y="798"/>
                  </a:cubicBezTo>
                  <a:cubicBezTo>
                    <a:pt x="691" y="763"/>
                    <a:pt x="727" y="715"/>
                    <a:pt x="751" y="679"/>
                  </a:cubicBezTo>
                  <a:cubicBezTo>
                    <a:pt x="787" y="632"/>
                    <a:pt x="810" y="572"/>
                    <a:pt x="834" y="524"/>
                  </a:cubicBezTo>
                  <a:cubicBezTo>
                    <a:pt x="858" y="477"/>
                    <a:pt x="858" y="429"/>
                    <a:pt x="870" y="382"/>
                  </a:cubicBezTo>
                  <a:cubicBezTo>
                    <a:pt x="870" y="322"/>
                    <a:pt x="858" y="263"/>
                    <a:pt x="834" y="215"/>
                  </a:cubicBezTo>
                  <a:cubicBezTo>
                    <a:pt x="810" y="167"/>
                    <a:pt x="787" y="120"/>
                    <a:pt x="739" y="84"/>
                  </a:cubicBezTo>
                  <a:cubicBezTo>
                    <a:pt x="727" y="72"/>
                    <a:pt x="715" y="60"/>
                    <a:pt x="691" y="48"/>
                  </a:cubicBezTo>
                  <a:cubicBezTo>
                    <a:pt x="691" y="36"/>
                    <a:pt x="679" y="36"/>
                    <a:pt x="667" y="36"/>
                  </a:cubicBezTo>
                  <a:cubicBezTo>
                    <a:pt x="644" y="24"/>
                    <a:pt x="608" y="13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4">
              <a:extLst>
                <a:ext uri="{FF2B5EF4-FFF2-40B4-BE49-F238E27FC236}">
                  <a16:creationId xmlns:a16="http://schemas.microsoft.com/office/drawing/2014/main" id="{8783740B-69A8-D543-A01A-A0B607C153A2}"/>
                </a:ext>
              </a:extLst>
            </p:cNvPr>
            <p:cNvSpPr/>
            <p:nvPr/>
          </p:nvSpPr>
          <p:spPr>
            <a:xfrm>
              <a:off x="1900525" y="3891675"/>
              <a:ext cx="22050" cy="21450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500" y="155"/>
                  </a:moveTo>
                  <a:cubicBezTo>
                    <a:pt x="524" y="167"/>
                    <a:pt x="548" y="167"/>
                    <a:pt x="572" y="179"/>
                  </a:cubicBezTo>
                  <a:cubicBezTo>
                    <a:pt x="560" y="177"/>
                    <a:pt x="547" y="176"/>
                    <a:pt x="534" y="176"/>
                  </a:cubicBezTo>
                  <a:cubicBezTo>
                    <a:pt x="473" y="176"/>
                    <a:pt x="407" y="199"/>
                    <a:pt x="358" y="239"/>
                  </a:cubicBezTo>
                  <a:cubicBezTo>
                    <a:pt x="346" y="239"/>
                    <a:pt x="334" y="251"/>
                    <a:pt x="322" y="263"/>
                  </a:cubicBezTo>
                  <a:cubicBezTo>
                    <a:pt x="322" y="251"/>
                    <a:pt x="334" y="251"/>
                    <a:pt x="346" y="239"/>
                  </a:cubicBezTo>
                  <a:cubicBezTo>
                    <a:pt x="358" y="227"/>
                    <a:pt x="370" y="191"/>
                    <a:pt x="358" y="167"/>
                  </a:cubicBezTo>
                  <a:cubicBezTo>
                    <a:pt x="381" y="167"/>
                    <a:pt x="405" y="155"/>
                    <a:pt x="429" y="155"/>
                  </a:cubicBezTo>
                  <a:close/>
                  <a:moveTo>
                    <a:pt x="536" y="346"/>
                  </a:moveTo>
                  <a:cubicBezTo>
                    <a:pt x="536" y="346"/>
                    <a:pt x="548" y="358"/>
                    <a:pt x="548" y="358"/>
                  </a:cubicBezTo>
                  <a:lnTo>
                    <a:pt x="560" y="358"/>
                  </a:lnTo>
                  <a:cubicBezTo>
                    <a:pt x="572" y="370"/>
                    <a:pt x="572" y="382"/>
                    <a:pt x="572" y="394"/>
                  </a:cubicBezTo>
                  <a:cubicBezTo>
                    <a:pt x="572" y="405"/>
                    <a:pt x="572" y="417"/>
                    <a:pt x="572" y="429"/>
                  </a:cubicBezTo>
                  <a:cubicBezTo>
                    <a:pt x="560" y="441"/>
                    <a:pt x="560" y="453"/>
                    <a:pt x="560" y="465"/>
                  </a:cubicBezTo>
                  <a:cubicBezTo>
                    <a:pt x="548" y="477"/>
                    <a:pt x="548" y="477"/>
                    <a:pt x="536" y="489"/>
                  </a:cubicBezTo>
                  <a:cubicBezTo>
                    <a:pt x="536" y="489"/>
                    <a:pt x="536" y="489"/>
                    <a:pt x="524" y="501"/>
                  </a:cubicBezTo>
                  <a:cubicBezTo>
                    <a:pt x="524" y="489"/>
                    <a:pt x="524" y="477"/>
                    <a:pt x="524" y="465"/>
                  </a:cubicBezTo>
                  <a:cubicBezTo>
                    <a:pt x="536" y="429"/>
                    <a:pt x="512" y="394"/>
                    <a:pt x="477" y="370"/>
                  </a:cubicBezTo>
                  <a:cubicBezTo>
                    <a:pt x="465" y="370"/>
                    <a:pt x="453" y="370"/>
                    <a:pt x="441" y="358"/>
                  </a:cubicBezTo>
                  <a:lnTo>
                    <a:pt x="453" y="358"/>
                  </a:lnTo>
                  <a:cubicBezTo>
                    <a:pt x="477" y="358"/>
                    <a:pt x="489" y="346"/>
                    <a:pt x="500" y="346"/>
                  </a:cubicBezTo>
                  <a:close/>
                  <a:moveTo>
                    <a:pt x="727" y="334"/>
                  </a:moveTo>
                  <a:cubicBezTo>
                    <a:pt x="727" y="370"/>
                    <a:pt x="727" y="394"/>
                    <a:pt x="739" y="417"/>
                  </a:cubicBezTo>
                  <a:cubicBezTo>
                    <a:pt x="739" y="441"/>
                    <a:pt x="739" y="477"/>
                    <a:pt x="727" y="501"/>
                  </a:cubicBezTo>
                  <a:cubicBezTo>
                    <a:pt x="727" y="513"/>
                    <a:pt x="715" y="536"/>
                    <a:pt x="715" y="548"/>
                  </a:cubicBezTo>
                  <a:cubicBezTo>
                    <a:pt x="703" y="572"/>
                    <a:pt x="691" y="584"/>
                    <a:pt x="679" y="608"/>
                  </a:cubicBezTo>
                  <a:cubicBezTo>
                    <a:pt x="691" y="584"/>
                    <a:pt x="703" y="560"/>
                    <a:pt x="715" y="525"/>
                  </a:cubicBezTo>
                  <a:cubicBezTo>
                    <a:pt x="727" y="501"/>
                    <a:pt x="727" y="477"/>
                    <a:pt x="727" y="441"/>
                  </a:cubicBezTo>
                  <a:cubicBezTo>
                    <a:pt x="727" y="417"/>
                    <a:pt x="727" y="394"/>
                    <a:pt x="727" y="370"/>
                  </a:cubicBezTo>
                  <a:cubicBezTo>
                    <a:pt x="727" y="358"/>
                    <a:pt x="727" y="346"/>
                    <a:pt x="715" y="334"/>
                  </a:cubicBezTo>
                  <a:close/>
                  <a:moveTo>
                    <a:pt x="393" y="632"/>
                  </a:moveTo>
                  <a:cubicBezTo>
                    <a:pt x="393" y="632"/>
                    <a:pt x="405" y="644"/>
                    <a:pt x="405" y="644"/>
                  </a:cubicBezTo>
                  <a:lnTo>
                    <a:pt x="346" y="644"/>
                  </a:lnTo>
                  <a:cubicBezTo>
                    <a:pt x="370" y="644"/>
                    <a:pt x="381" y="644"/>
                    <a:pt x="393" y="632"/>
                  </a:cubicBezTo>
                  <a:close/>
                  <a:moveTo>
                    <a:pt x="441" y="1"/>
                  </a:moveTo>
                  <a:cubicBezTo>
                    <a:pt x="334" y="1"/>
                    <a:pt x="227" y="48"/>
                    <a:pt x="143" y="120"/>
                  </a:cubicBezTo>
                  <a:cubicBezTo>
                    <a:pt x="96" y="155"/>
                    <a:pt x="60" y="203"/>
                    <a:pt x="36" y="251"/>
                  </a:cubicBezTo>
                  <a:cubicBezTo>
                    <a:pt x="12" y="310"/>
                    <a:pt x="0" y="358"/>
                    <a:pt x="0" y="417"/>
                  </a:cubicBezTo>
                  <a:cubicBezTo>
                    <a:pt x="0" y="477"/>
                    <a:pt x="24" y="536"/>
                    <a:pt x="48" y="584"/>
                  </a:cubicBezTo>
                  <a:cubicBezTo>
                    <a:pt x="48" y="608"/>
                    <a:pt x="72" y="644"/>
                    <a:pt x="84" y="656"/>
                  </a:cubicBezTo>
                  <a:cubicBezTo>
                    <a:pt x="108" y="691"/>
                    <a:pt x="131" y="715"/>
                    <a:pt x="155" y="727"/>
                  </a:cubicBezTo>
                  <a:cubicBezTo>
                    <a:pt x="167" y="739"/>
                    <a:pt x="167" y="751"/>
                    <a:pt x="179" y="751"/>
                  </a:cubicBezTo>
                  <a:cubicBezTo>
                    <a:pt x="191" y="763"/>
                    <a:pt x="203" y="763"/>
                    <a:pt x="203" y="775"/>
                  </a:cubicBezTo>
                  <a:cubicBezTo>
                    <a:pt x="227" y="786"/>
                    <a:pt x="250" y="798"/>
                    <a:pt x="274" y="810"/>
                  </a:cubicBezTo>
                  <a:cubicBezTo>
                    <a:pt x="322" y="846"/>
                    <a:pt x="381" y="858"/>
                    <a:pt x="441" y="858"/>
                  </a:cubicBezTo>
                  <a:cubicBezTo>
                    <a:pt x="500" y="858"/>
                    <a:pt x="548" y="846"/>
                    <a:pt x="596" y="822"/>
                  </a:cubicBezTo>
                  <a:cubicBezTo>
                    <a:pt x="655" y="810"/>
                    <a:pt x="703" y="775"/>
                    <a:pt x="751" y="739"/>
                  </a:cubicBezTo>
                  <a:cubicBezTo>
                    <a:pt x="798" y="715"/>
                    <a:pt x="822" y="667"/>
                    <a:pt x="846" y="620"/>
                  </a:cubicBezTo>
                  <a:cubicBezTo>
                    <a:pt x="858" y="584"/>
                    <a:pt x="870" y="560"/>
                    <a:pt x="881" y="536"/>
                  </a:cubicBezTo>
                  <a:cubicBezTo>
                    <a:pt x="881" y="501"/>
                    <a:pt x="881" y="465"/>
                    <a:pt x="881" y="441"/>
                  </a:cubicBezTo>
                  <a:cubicBezTo>
                    <a:pt x="881" y="382"/>
                    <a:pt x="881" y="334"/>
                    <a:pt x="858" y="286"/>
                  </a:cubicBezTo>
                  <a:cubicBezTo>
                    <a:pt x="846" y="227"/>
                    <a:pt x="798" y="179"/>
                    <a:pt x="762" y="132"/>
                  </a:cubicBezTo>
                  <a:cubicBezTo>
                    <a:pt x="739" y="108"/>
                    <a:pt x="715" y="96"/>
                    <a:pt x="691" y="84"/>
                  </a:cubicBezTo>
                  <a:cubicBezTo>
                    <a:pt x="691" y="72"/>
                    <a:pt x="679" y="72"/>
                    <a:pt x="679" y="72"/>
                  </a:cubicBezTo>
                  <a:cubicBezTo>
                    <a:pt x="655" y="60"/>
                    <a:pt x="643" y="48"/>
                    <a:pt x="620" y="36"/>
                  </a:cubicBezTo>
                  <a:cubicBezTo>
                    <a:pt x="596" y="24"/>
                    <a:pt x="572" y="13"/>
                    <a:pt x="536" y="13"/>
                  </a:cubicBezTo>
                  <a:cubicBezTo>
                    <a:pt x="512" y="1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4">
              <a:extLst>
                <a:ext uri="{FF2B5EF4-FFF2-40B4-BE49-F238E27FC236}">
                  <a16:creationId xmlns:a16="http://schemas.microsoft.com/office/drawing/2014/main" id="{845A6563-F904-CC20-6DCD-331A28968CBD}"/>
                </a:ext>
              </a:extLst>
            </p:cNvPr>
            <p:cNvSpPr/>
            <p:nvPr/>
          </p:nvSpPr>
          <p:spPr>
            <a:xfrm>
              <a:off x="1711500" y="3815775"/>
              <a:ext cx="22050" cy="22575"/>
            </a:xfrm>
            <a:custGeom>
              <a:avLst/>
              <a:gdLst/>
              <a:ahLst/>
              <a:cxnLst/>
              <a:rect l="l" t="t" r="r" b="b"/>
              <a:pathLst>
                <a:path w="882" h="903" extrusionOk="0">
                  <a:moveTo>
                    <a:pt x="307" y="196"/>
                  </a:moveTo>
                  <a:lnTo>
                    <a:pt x="307" y="196"/>
                  </a:lnTo>
                  <a:cubicBezTo>
                    <a:pt x="301" y="199"/>
                    <a:pt x="294" y="203"/>
                    <a:pt x="287" y="203"/>
                  </a:cubicBezTo>
                  <a:cubicBezTo>
                    <a:pt x="294" y="201"/>
                    <a:pt x="301" y="198"/>
                    <a:pt x="307" y="196"/>
                  </a:cubicBezTo>
                  <a:close/>
                  <a:moveTo>
                    <a:pt x="513" y="155"/>
                  </a:moveTo>
                  <a:cubicBezTo>
                    <a:pt x="537" y="155"/>
                    <a:pt x="561" y="167"/>
                    <a:pt x="584" y="179"/>
                  </a:cubicBezTo>
                  <a:cubicBezTo>
                    <a:pt x="608" y="191"/>
                    <a:pt x="620" y="203"/>
                    <a:pt x="644" y="215"/>
                  </a:cubicBezTo>
                  <a:cubicBezTo>
                    <a:pt x="656" y="227"/>
                    <a:pt x="668" y="239"/>
                    <a:pt x="680" y="251"/>
                  </a:cubicBezTo>
                  <a:cubicBezTo>
                    <a:pt x="644" y="227"/>
                    <a:pt x="596" y="203"/>
                    <a:pt x="549" y="191"/>
                  </a:cubicBezTo>
                  <a:cubicBezTo>
                    <a:pt x="525" y="179"/>
                    <a:pt x="501" y="179"/>
                    <a:pt x="465" y="179"/>
                  </a:cubicBezTo>
                  <a:lnTo>
                    <a:pt x="382" y="179"/>
                  </a:lnTo>
                  <a:cubicBezTo>
                    <a:pt x="358" y="179"/>
                    <a:pt x="346" y="179"/>
                    <a:pt x="322" y="191"/>
                  </a:cubicBezTo>
                  <a:cubicBezTo>
                    <a:pt x="321" y="191"/>
                    <a:pt x="319" y="191"/>
                    <a:pt x="317" y="192"/>
                  </a:cubicBezTo>
                  <a:lnTo>
                    <a:pt x="317" y="192"/>
                  </a:lnTo>
                  <a:cubicBezTo>
                    <a:pt x="337" y="184"/>
                    <a:pt x="354" y="175"/>
                    <a:pt x="370" y="167"/>
                  </a:cubicBezTo>
                  <a:cubicBezTo>
                    <a:pt x="394" y="155"/>
                    <a:pt x="418" y="155"/>
                    <a:pt x="453" y="155"/>
                  </a:cubicBezTo>
                  <a:close/>
                  <a:moveTo>
                    <a:pt x="394" y="334"/>
                  </a:moveTo>
                  <a:cubicBezTo>
                    <a:pt x="394" y="334"/>
                    <a:pt x="382" y="346"/>
                    <a:pt x="382" y="346"/>
                  </a:cubicBezTo>
                  <a:cubicBezTo>
                    <a:pt x="382" y="346"/>
                    <a:pt x="382" y="346"/>
                    <a:pt x="382" y="334"/>
                  </a:cubicBezTo>
                  <a:close/>
                  <a:moveTo>
                    <a:pt x="180" y="429"/>
                  </a:moveTo>
                  <a:cubicBezTo>
                    <a:pt x="180" y="453"/>
                    <a:pt x="180" y="477"/>
                    <a:pt x="191" y="489"/>
                  </a:cubicBezTo>
                  <a:cubicBezTo>
                    <a:pt x="191" y="501"/>
                    <a:pt x="191" y="513"/>
                    <a:pt x="203" y="524"/>
                  </a:cubicBezTo>
                  <a:cubicBezTo>
                    <a:pt x="203" y="548"/>
                    <a:pt x="203" y="560"/>
                    <a:pt x="203" y="584"/>
                  </a:cubicBezTo>
                  <a:cubicBezTo>
                    <a:pt x="203" y="608"/>
                    <a:pt x="215" y="632"/>
                    <a:pt x="227" y="655"/>
                  </a:cubicBezTo>
                  <a:cubicBezTo>
                    <a:pt x="215" y="644"/>
                    <a:pt x="191" y="632"/>
                    <a:pt x="180" y="608"/>
                  </a:cubicBezTo>
                  <a:cubicBezTo>
                    <a:pt x="180" y="596"/>
                    <a:pt x="180" y="596"/>
                    <a:pt x="168" y="584"/>
                  </a:cubicBezTo>
                  <a:cubicBezTo>
                    <a:pt x="168" y="560"/>
                    <a:pt x="156" y="536"/>
                    <a:pt x="156" y="513"/>
                  </a:cubicBezTo>
                  <a:cubicBezTo>
                    <a:pt x="156" y="501"/>
                    <a:pt x="156" y="489"/>
                    <a:pt x="156" y="477"/>
                  </a:cubicBezTo>
                  <a:cubicBezTo>
                    <a:pt x="156" y="465"/>
                    <a:pt x="156" y="465"/>
                    <a:pt x="156" y="453"/>
                  </a:cubicBezTo>
                  <a:cubicBezTo>
                    <a:pt x="168" y="453"/>
                    <a:pt x="168" y="441"/>
                    <a:pt x="180" y="429"/>
                  </a:cubicBezTo>
                  <a:close/>
                  <a:moveTo>
                    <a:pt x="465" y="1"/>
                  </a:moveTo>
                  <a:cubicBezTo>
                    <a:pt x="346" y="1"/>
                    <a:pt x="239" y="48"/>
                    <a:pt x="156" y="120"/>
                  </a:cubicBezTo>
                  <a:cubicBezTo>
                    <a:pt x="132" y="132"/>
                    <a:pt x="108" y="155"/>
                    <a:pt x="96" y="179"/>
                  </a:cubicBezTo>
                  <a:cubicBezTo>
                    <a:pt x="72" y="203"/>
                    <a:pt x="60" y="227"/>
                    <a:pt x="49" y="251"/>
                  </a:cubicBezTo>
                  <a:cubicBezTo>
                    <a:pt x="25" y="298"/>
                    <a:pt x="1" y="358"/>
                    <a:pt x="1" y="429"/>
                  </a:cubicBezTo>
                  <a:cubicBezTo>
                    <a:pt x="1" y="477"/>
                    <a:pt x="1" y="524"/>
                    <a:pt x="13" y="584"/>
                  </a:cubicBezTo>
                  <a:cubicBezTo>
                    <a:pt x="13" y="608"/>
                    <a:pt x="25" y="632"/>
                    <a:pt x="37" y="655"/>
                  </a:cubicBezTo>
                  <a:cubicBezTo>
                    <a:pt x="37" y="679"/>
                    <a:pt x="60" y="715"/>
                    <a:pt x="72" y="739"/>
                  </a:cubicBezTo>
                  <a:cubicBezTo>
                    <a:pt x="108" y="775"/>
                    <a:pt x="156" y="822"/>
                    <a:pt x="203" y="834"/>
                  </a:cubicBezTo>
                  <a:cubicBezTo>
                    <a:pt x="227" y="846"/>
                    <a:pt x="251" y="858"/>
                    <a:pt x="287" y="858"/>
                  </a:cubicBezTo>
                  <a:cubicBezTo>
                    <a:pt x="287" y="870"/>
                    <a:pt x="299" y="870"/>
                    <a:pt x="311" y="870"/>
                  </a:cubicBezTo>
                  <a:cubicBezTo>
                    <a:pt x="334" y="882"/>
                    <a:pt x="358" y="882"/>
                    <a:pt x="382" y="894"/>
                  </a:cubicBezTo>
                  <a:cubicBezTo>
                    <a:pt x="394" y="900"/>
                    <a:pt x="409" y="902"/>
                    <a:pt x="425" y="902"/>
                  </a:cubicBezTo>
                  <a:cubicBezTo>
                    <a:pt x="441" y="902"/>
                    <a:pt x="459" y="900"/>
                    <a:pt x="477" y="894"/>
                  </a:cubicBezTo>
                  <a:cubicBezTo>
                    <a:pt x="525" y="894"/>
                    <a:pt x="584" y="882"/>
                    <a:pt x="632" y="858"/>
                  </a:cubicBezTo>
                  <a:cubicBezTo>
                    <a:pt x="680" y="822"/>
                    <a:pt x="727" y="786"/>
                    <a:pt x="775" y="739"/>
                  </a:cubicBezTo>
                  <a:cubicBezTo>
                    <a:pt x="846" y="655"/>
                    <a:pt x="882" y="548"/>
                    <a:pt x="882" y="429"/>
                  </a:cubicBezTo>
                  <a:cubicBezTo>
                    <a:pt x="882" y="382"/>
                    <a:pt x="870" y="322"/>
                    <a:pt x="846" y="274"/>
                  </a:cubicBezTo>
                  <a:cubicBezTo>
                    <a:pt x="834" y="215"/>
                    <a:pt x="799" y="167"/>
                    <a:pt x="763" y="132"/>
                  </a:cubicBezTo>
                  <a:cubicBezTo>
                    <a:pt x="739" y="108"/>
                    <a:pt x="715" y="84"/>
                    <a:pt x="680" y="72"/>
                  </a:cubicBezTo>
                  <a:cubicBezTo>
                    <a:pt x="668" y="60"/>
                    <a:pt x="644" y="48"/>
                    <a:pt x="632" y="36"/>
                  </a:cubicBezTo>
                  <a:cubicBezTo>
                    <a:pt x="572" y="13"/>
                    <a:pt x="51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829E12-7709-A013-2F79-F0D42FBBBA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5</a:t>
            </a:fld>
            <a:endParaRPr lang="pt-PT"/>
          </a:p>
        </p:txBody>
      </p:sp>
      <p:sp>
        <p:nvSpPr>
          <p:cNvPr id="9" name="Google Shape;615;p39">
            <a:extLst>
              <a:ext uri="{FF2B5EF4-FFF2-40B4-BE49-F238E27FC236}">
                <a16:creationId xmlns:a16="http://schemas.microsoft.com/office/drawing/2014/main" id="{7F07E17F-5D79-4E16-A44D-1CB922F825F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450" y="223815"/>
            <a:ext cx="6617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SolidWorks</a:t>
            </a:r>
            <a:endParaRPr/>
          </a:p>
        </p:txBody>
      </p:sp>
      <p:sp>
        <p:nvSpPr>
          <p:cNvPr id="10" name="Google Shape;144;p31">
            <a:extLst>
              <a:ext uri="{FF2B5EF4-FFF2-40B4-BE49-F238E27FC236}">
                <a16:creationId xmlns:a16="http://schemas.microsoft.com/office/drawing/2014/main" id="{736AA8AC-01A2-C158-B2F8-D3F37DC156D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0878" y="1066176"/>
            <a:ext cx="3430392" cy="14735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Geração do perfil NACA4412</a:t>
            </a:r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CDCFD8D5-CCF4-781F-41EE-489F8A7F1819}"/>
              </a:ext>
            </a:extLst>
          </p:cNvPr>
          <p:cNvCxnSpPr>
            <a:cxnSpLocks/>
          </p:cNvCxnSpPr>
          <p:nvPr/>
        </p:nvCxnSpPr>
        <p:spPr>
          <a:xfrm>
            <a:off x="3516351" y="1338146"/>
            <a:ext cx="13158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1942296-A018-0C13-B722-A63A3A804FF0}"/>
              </a:ext>
            </a:extLst>
          </p:cNvPr>
          <p:cNvSpPr txBox="1"/>
          <p:nvPr/>
        </p:nvSpPr>
        <p:spPr>
          <a:xfrm>
            <a:off x="3631119" y="968814"/>
            <a:ext cx="124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Variáveis</a:t>
            </a:r>
            <a:endParaRPr lang="pt-PT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9F8BDB24-8B4C-F5BB-3F0A-82AC925532C3}"/>
              </a:ext>
            </a:extLst>
          </p:cNvPr>
          <p:cNvCxnSpPr>
            <a:cxnSpLocks/>
          </p:cNvCxnSpPr>
          <p:nvPr/>
        </p:nvCxnSpPr>
        <p:spPr>
          <a:xfrm>
            <a:off x="4877703" y="909215"/>
            <a:ext cx="0" cy="6472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1A4A7181-8D23-ACC8-2D2C-2CF7C26CEC78}"/>
              </a:ext>
            </a:extLst>
          </p:cNvPr>
          <p:cNvSpPr txBox="1"/>
          <p:nvPr/>
        </p:nvSpPr>
        <p:spPr>
          <a:xfrm>
            <a:off x="4877703" y="851529"/>
            <a:ext cx="2224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Número de pontos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>
              <a:solidFill>
                <a:schemeClr val="bg1"/>
              </a:solidFill>
            </a:endParaRPr>
          </a:p>
          <a:p>
            <a:r>
              <a:rPr lang="pt-PT">
                <a:solidFill>
                  <a:schemeClr val="bg1"/>
                </a:solidFill>
              </a:rPr>
              <a:t>Comprimento da corda</a:t>
            </a: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3078AE6C-B6FD-6FDE-D818-7BEB57613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930" y="1678793"/>
            <a:ext cx="3969929" cy="2958953"/>
          </a:xfrm>
          <a:prstGeom prst="rect">
            <a:avLst/>
          </a:prstGeom>
        </p:spPr>
      </p:pic>
      <p:cxnSp>
        <p:nvCxnSpPr>
          <p:cNvPr id="4" name="Conexão reta 3">
            <a:extLst>
              <a:ext uri="{FF2B5EF4-FFF2-40B4-BE49-F238E27FC236}">
                <a16:creationId xmlns:a16="http://schemas.microsoft.com/office/drawing/2014/main" id="{27535F00-2B13-7223-4D2E-15265840C787}"/>
              </a:ext>
            </a:extLst>
          </p:cNvPr>
          <p:cNvCxnSpPr/>
          <p:nvPr/>
        </p:nvCxnSpPr>
        <p:spPr>
          <a:xfrm>
            <a:off x="3404839" y="3010829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xão reta 4">
            <a:extLst>
              <a:ext uri="{FF2B5EF4-FFF2-40B4-BE49-F238E27FC236}">
                <a16:creationId xmlns:a16="http://schemas.microsoft.com/office/drawing/2014/main" id="{5D0C0588-8009-F1E4-904A-E2A72F203E25}"/>
              </a:ext>
            </a:extLst>
          </p:cNvPr>
          <p:cNvCxnSpPr/>
          <p:nvPr/>
        </p:nvCxnSpPr>
        <p:spPr>
          <a:xfrm>
            <a:off x="3404839" y="4577916"/>
            <a:ext cx="9144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xão reta 5">
            <a:extLst>
              <a:ext uri="{FF2B5EF4-FFF2-40B4-BE49-F238E27FC236}">
                <a16:creationId xmlns:a16="http://schemas.microsoft.com/office/drawing/2014/main" id="{794BD379-6BC4-CD34-F4C7-5D3EC8310059}"/>
              </a:ext>
            </a:extLst>
          </p:cNvPr>
          <p:cNvCxnSpPr>
            <a:cxnSpLocks/>
          </p:cNvCxnSpPr>
          <p:nvPr/>
        </p:nvCxnSpPr>
        <p:spPr>
          <a:xfrm>
            <a:off x="4302094" y="2994058"/>
            <a:ext cx="0" cy="1583858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xão: Ângulo Reto 14">
            <a:extLst>
              <a:ext uri="{FF2B5EF4-FFF2-40B4-BE49-F238E27FC236}">
                <a16:creationId xmlns:a16="http://schemas.microsoft.com/office/drawing/2014/main" id="{5A018AED-D364-412E-8105-8BFC7549C698}"/>
              </a:ext>
            </a:extLst>
          </p:cNvPr>
          <p:cNvCxnSpPr>
            <a:cxnSpLocks/>
          </p:cNvCxnSpPr>
          <p:nvPr/>
        </p:nvCxnSpPr>
        <p:spPr>
          <a:xfrm flipV="1">
            <a:off x="4319238" y="2901419"/>
            <a:ext cx="949609" cy="86836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Imagem 25">
            <a:extLst>
              <a:ext uri="{FF2B5EF4-FFF2-40B4-BE49-F238E27FC236}">
                <a16:creationId xmlns:a16="http://schemas.microsoft.com/office/drawing/2014/main" id="{351CF3F7-FF33-DF16-FF6E-52E32B0F6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124" y="2204083"/>
            <a:ext cx="3619495" cy="1569328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0F90E906-D34E-CF62-C71F-B78D400C8100}"/>
              </a:ext>
            </a:extLst>
          </p:cNvPr>
          <p:cNvSpPr txBox="1"/>
          <p:nvPr/>
        </p:nvSpPr>
        <p:spPr>
          <a:xfrm>
            <a:off x="4441099" y="3842406"/>
            <a:ext cx="477517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>
                <a:solidFill>
                  <a:schemeClr val="bg1"/>
                </a:solidFill>
              </a:rPr>
              <a:t>[1] Alves Da Silva, R. Sabino </a:t>
            </a:r>
            <a:r>
              <a:rPr lang="pt-PT" sz="1200" err="1">
                <a:solidFill>
                  <a:schemeClr val="bg1"/>
                </a:solidFill>
              </a:rPr>
              <a:t>Donini</a:t>
            </a:r>
            <a:r>
              <a:rPr lang="pt-PT" sz="1200">
                <a:solidFill>
                  <a:schemeClr val="bg1"/>
                </a:solidFill>
              </a:rPr>
              <a:t>, M.</a:t>
            </a:r>
            <a:r>
              <a:rPr lang="pt-PT" sz="1200" i="1">
                <a:solidFill>
                  <a:schemeClr val="bg1"/>
                </a:solidFill>
              </a:rPr>
              <a:t>, </a:t>
            </a:r>
            <a:r>
              <a:rPr lang="pt-PT" sz="1200">
                <a:solidFill>
                  <a:schemeClr val="bg1"/>
                </a:solidFill>
              </a:rPr>
              <a:t>(2014). </a:t>
            </a:r>
            <a:r>
              <a:rPr lang="pt-PT" sz="1200" i="1">
                <a:solidFill>
                  <a:schemeClr val="bg1"/>
                </a:solidFill>
              </a:rPr>
              <a:t>ESCOAMENTO SOBRE O PERFIL AERODINÂMICO NACA 4412</a:t>
            </a:r>
            <a:r>
              <a:rPr lang="pt-PT" sz="1200">
                <a:solidFill>
                  <a:schemeClr val="bg1"/>
                </a:solidFill>
              </a:rPr>
              <a:t>.</a:t>
            </a:r>
          </a:p>
          <a:p>
            <a:endParaRPr lang="pt-PT" sz="1200">
              <a:solidFill>
                <a:schemeClr val="bg1"/>
              </a:solidFill>
            </a:endParaRPr>
          </a:p>
          <a:p>
            <a:r>
              <a:rPr lang="pt-PT" sz="1200">
                <a:solidFill>
                  <a:schemeClr val="bg1"/>
                </a:solidFill>
              </a:rPr>
              <a:t>[2] </a:t>
            </a:r>
            <a:r>
              <a:rPr lang="pt-PT" sz="1200" err="1">
                <a:solidFill>
                  <a:schemeClr val="bg1"/>
                </a:solidFill>
              </a:rPr>
              <a:t>Heffley</a:t>
            </a:r>
            <a:r>
              <a:rPr lang="pt-PT" sz="1200">
                <a:solidFill>
                  <a:schemeClr val="bg1"/>
                </a:solidFill>
              </a:rPr>
              <a:t>, D. (2007).</a:t>
            </a:r>
            <a:r>
              <a:rPr lang="en-US" sz="1200" i="1">
                <a:solidFill>
                  <a:schemeClr val="bg1"/>
                </a:solidFill>
              </a:rPr>
              <a:t>Aerodynamic Characteristics Aerodynamic Characteristics of a NACA 4412 Airfoil of a NACA 4412 Airfoil. (2007).</a:t>
            </a:r>
            <a:endParaRPr lang="en-US" sz="1600" i="1">
              <a:solidFill>
                <a:schemeClr val="bg1"/>
              </a:solidFill>
            </a:endParaRPr>
          </a:p>
          <a:p>
            <a:endParaRPr lang="pt-PT" sz="1200">
              <a:solidFill>
                <a:schemeClr val="bg1"/>
              </a:solidFill>
            </a:endParaRPr>
          </a:p>
          <a:p>
            <a:endParaRPr lang="pt-PT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86508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9FC0B3DE-E690-EE03-9E5C-EB25DE9677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676D8AB6-2513-A04F-14B1-4B54067F5636}"/>
              </a:ext>
            </a:extLst>
          </p:cNvPr>
          <p:cNvGrpSpPr/>
          <p:nvPr/>
        </p:nvGrpSpPr>
        <p:grpSpPr>
          <a:xfrm>
            <a:off x="0" y="337562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36EDD93E-7419-AF7E-5BD0-AB3C12A306FA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DF2142F0-D563-B2EF-5751-7D4FD254D08B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FDF484DB-33B6-F4E5-EFAC-1B0AF632FAE4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9AE6C872-C5E4-F641-B8E5-22766DD92968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8896ABF1-D2A8-BE9C-93FF-D20E477C8871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8D5D806D-E51C-8316-D39D-7505D369F0C3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F0DA4739-B59B-9745-6B46-9CD4AB89A294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E35E9E6C-640F-1D40-3FE8-67705EF2F120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A773F5F9-CF8F-1225-CB9B-8B48749D1561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D231B0A0-91C0-2FA6-AA4E-5A2EBDB66012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6C22AF4F-A19B-0F3F-2D50-759BDE9C636D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F91C886F-E6B7-D627-912E-FE87DD628CBD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938E71CF-8947-5ECC-9760-BE72FD5A1993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E0411D9E-3A78-70FC-09BF-AFB85A4D9A59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B1EEE728-F323-06C8-5B7B-AA1A49C43B02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80D76BC6-2637-136C-146E-0C2F7C386D7C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27F7D010-C585-4F9E-26AB-2B6AC22DC61D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F8C99C88-B011-2337-6D16-81D3A493B226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45D1CC88-FB54-7082-0BD8-74AFCFCE5EDB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574B7AAA-D447-6B09-9F9D-FD90413AED4D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7AA3B01B-997E-F7AB-7662-C92075A9A020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4C26BD90-6226-BADA-5C38-FEE7F7F21CE9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8B7626A7-B15D-CA4E-8CC1-B8B21A6CBAC8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1918ADF8-16D2-5E99-0590-06063624BD4E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AF31009A-5D64-143A-FD0F-5EB3C1C2E8D8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FE7BC463-4751-83EA-2A2D-29969B2EA612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0C00FBFC-A8F4-E45E-6009-F7DFB9918056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C5C51918-AE1E-048A-67E5-4605CB48EF38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62EDEFEC-ECB7-725D-F7F7-7A498C115995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1CA99016-440A-9AAD-B84D-45CF4D050B11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020A84D5-ECAB-A778-934E-D4111405F5F6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BF4A99F8-D764-9006-77A6-48A6C43A13F1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247A0C90-3792-EC49-DD2B-F293F38B9E9E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566B8ABB-C9B7-96E4-EB79-890D23AB1FEA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CC735191-F76E-0177-B4ED-D09F7F3A9243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8B1DC9A6-EF0F-3ADF-1280-D1BB15BD4C01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CCE59356-5440-2D93-60F4-D7FA83439AFC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0627417C-499C-C23B-36C2-4263543CD54D}"/>
              </a:ext>
            </a:extLst>
          </p:cNvPr>
          <p:cNvGrpSpPr/>
          <p:nvPr/>
        </p:nvGrpSpPr>
        <p:grpSpPr>
          <a:xfrm rot="3017017">
            <a:off x="7746341" y="133906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33DB64CA-6DFB-976E-0AC1-8F9E717C66BD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CCE35785-61E1-9F7E-901D-50C8505AF560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EDDF643C-68AD-A7B3-09E1-C2FCD2531645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590AF48B-BF72-7DB7-663D-BF8CBA7684FB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47C1D454-DE1D-1218-AE19-CB7864349EA1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32409B35-B397-A099-B7A3-F943E742E1A8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09F7D58C-DFFF-D141-BB02-59D403DE6BB9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9994000A-7E36-F902-A03A-6409FD0CD528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095A2E3B-EA5B-BC95-2507-06138D21A9E9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739B65ED-925D-1AEA-C1EB-8FFAFC800C16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0E12F7-3994-D8F5-9B34-7488E570199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6</a:t>
            </a:fld>
            <a:endParaRPr lang="pt-PT"/>
          </a:p>
        </p:txBody>
      </p:sp>
      <p:sp>
        <p:nvSpPr>
          <p:cNvPr id="7" name="Google Shape;615;p39">
            <a:extLst>
              <a:ext uri="{FF2B5EF4-FFF2-40B4-BE49-F238E27FC236}">
                <a16:creationId xmlns:a16="http://schemas.microsoft.com/office/drawing/2014/main" id="{C68FF4B3-AB10-38F8-26F9-CC8B0FC05D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49401" y="89176"/>
            <a:ext cx="6617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SolidWorks</a:t>
            </a:r>
            <a:endParaRPr/>
          </a:p>
        </p:txBody>
      </p:sp>
      <p:sp>
        <p:nvSpPr>
          <p:cNvPr id="14" name="Google Shape;144;p31">
            <a:extLst>
              <a:ext uri="{FF2B5EF4-FFF2-40B4-BE49-F238E27FC236}">
                <a16:creationId xmlns:a16="http://schemas.microsoft.com/office/drawing/2014/main" id="{5C5C051E-D054-5A7F-7351-6D7F29B4535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3901" y="555619"/>
            <a:ext cx="5018946" cy="4581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Geração do perfil NACA4412 - Resultados </a:t>
            </a:r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F841890-FB42-4287-5173-E603B0C884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25" t="30158" r="2143" b="21748"/>
          <a:stretch/>
        </p:blipFill>
        <p:spPr>
          <a:xfrm>
            <a:off x="225655" y="1362695"/>
            <a:ext cx="4185750" cy="756356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3CFE6FA7-3F43-1CD3-AC96-16573DA75A8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825" t="10204" r="1281" b="10970"/>
          <a:stretch/>
        </p:blipFill>
        <p:spPr>
          <a:xfrm>
            <a:off x="4506941" y="1355662"/>
            <a:ext cx="4411404" cy="794682"/>
          </a:xfrm>
          <a:prstGeom prst="rect">
            <a:avLst/>
          </a:prstGeom>
        </p:spPr>
      </p:pic>
      <p:sp>
        <p:nvSpPr>
          <p:cNvPr id="23" name="Google Shape;144;p31">
            <a:extLst>
              <a:ext uri="{FF2B5EF4-FFF2-40B4-BE49-F238E27FC236}">
                <a16:creationId xmlns:a16="http://schemas.microsoft.com/office/drawing/2014/main" id="{48A44533-E7F4-962E-D8D5-D3D3D8924716}"/>
              </a:ext>
            </a:extLst>
          </p:cNvPr>
          <p:cNvSpPr txBox="1">
            <a:spLocks/>
          </p:cNvSpPr>
          <p:nvPr/>
        </p:nvSpPr>
        <p:spPr>
          <a:xfrm>
            <a:off x="1745992" y="2156026"/>
            <a:ext cx="1064257" cy="45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l"/>
            <a:r>
              <a:rPr lang="en" dirty="0"/>
              <a:t>5 pontos</a:t>
            </a:r>
            <a:endParaRPr lang="en" sz="2200" dirty="0"/>
          </a:p>
        </p:txBody>
      </p:sp>
      <p:sp>
        <p:nvSpPr>
          <p:cNvPr id="24" name="Google Shape;144;p31">
            <a:extLst>
              <a:ext uri="{FF2B5EF4-FFF2-40B4-BE49-F238E27FC236}">
                <a16:creationId xmlns:a16="http://schemas.microsoft.com/office/drawing/2014/main" id="{D37540DF-6216-C4A4-18BC-38BA8EE25367}"/>
              </a:ext>
            </a:extLst>
          </p:cNvPr>
          <p:cNvSpPr txBox="1">
            <a:spLocks/>
          </p:cNvSpPr>
          <p:nvPr/>
        </p:nvSpPr>
        <p:spPr>
          <a:xfrm>
            <a:off x="6386423" y="2113636"/>
            <a:ext cx="1312045" cy="45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l"/>
            <a:r>
              <a:rPr lang="en" dirty="0"/>
              <a:t>50 pontos</a:t>
            </a:r>
            <a:endParaRPr lang="en" sz="2200" dirty="0"/>
          </a:p>
        </p:txBody>
      </p:sp>
      <p:pic>
        <p:nvPicPr>
          <p:cNvPr id="26" name="Imagem 25">
            <a:extLst>
              <a:ext uri="{FF2B5EF4-FFF2-40B4-BE49-F238E27FC236}">
                <a16:creationId xmlns:a16="http://schemas.microsoft.com/office/drawing/2014/main" id="{B46FB5A1-A897-7DF1-89DC-E0CAB7F468D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85" r="1"/>
          <a:stretch/>
        </p:blipFill>
        <p:spPr>
          <a:xfrm>
            <a:off x="217297" y="2874395"/>
            <a:ext cx="3846544" cy="761987"/>
          </a:xfrm>
          <a:prstGeom prst="rect">
            <a:avLst/>
          </a:prstGeom>
        </p:spPr>
      </p:pic>
      <p:sp>
        <p:nvSpPr>
          <p:cNvPr id="27" name="Google Shape;144;p31">
            <a:extLst>
              <a:ext uri="{FF2B5EF4-FFF2-40B4-BE49-F238E27FC236}">
                <a16:creationId xmlns:a16="http://schemas.microsoft.com/office/drawing/2014/main" id="{4CE71C66-9CDE-10E9-D4F9-FA0550EC306F}"/>
              </a:ext>
            </a:extLst>
          </p:cNvPr>
          <p:cNvSpPr txBox="1">
            <a:spLocks/>
          </p:cNvSpPr>
          <p:nvPr/>
        </p:nvSpPr>
        <p:spPr>
          <a:xfrm>
            <a:off x="1560429" y="3652195"/>
            <a:ext cx="1439194" cy="45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l"/>
            <a:r>
              <a:rPr lang="en" dirty="0"/>
              <a:t>200 pontos</a:t>
            </a:r>
            <a:endParaRPr lang="en" sz="2200" dirty="0"/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532883E1-2EB4-DBFC-39F8-CA3A26D98D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066" t="4251"/>
          <a:stretch/>
        </p:blipFill>
        <p:spPr>
          <a:xfrm>
            <a:off x="4125054" y="2874395"/>
            <a:ext cx="4979238" cy="737104"/>
          </a:xfrm>
          <a:prstGeom prst="rect">
            <a:avLst/>
          </a:prstGeom>
        </p:spPr>
      </p:pic>
      <p:sp>
        <p:nvSpPr>
          <p:cNvPr id="30" name="Google Shape;144;p31">
            <a:extLst>
              <a:ext uri="{FF2B5EF4-FFF2-40B4-BE49-F238E27FC236}">
                <a16:creationId xmlns:a16="http://schemas.microsoft.com/office/drawing/2014/main" id="{2449C6C8-9B79-2377-6848-1054B2194FB3}"/>
              </a:ext>
            </a:extLst>
          </p:cNvPr>
          <p:cNvSpPr txBox="1">
            <a:spLocks/>
          </p:cNvSpPr>
          <p:nvPr/>
        </p:nvSpPr>
        <p:spPr>
          <a:xfrm>
            <a:off x="6322848" y="3653542"/>
            <a:ext cx="1439194" cy="45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oboto Condensed"/>
              <a:buNone/>
              <a:defRPr sz="1800" b="0" i="0" u="none" strike="noStrike" cap="none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 algn="l"/>
            <a:r>
              <a:rPr lang="en" dirty="0"/>
              <a:t>500 pontos</a:t>
            </a:r>
            <a:endParaRPr lang="en" sz="2200" dirty="0"/>
          </a:p>
        </p:txBody>
      </p:sp>
    </p:spTree>
    <p:extLst>
      <p:ext uri="{BB962C8B-B14F-4D97-AF65-F5344CB8AC3E}">
        <p14:creationId xmlns:p14="http://schemas.microsoft.com/office/powerpoint/2010/main" val="7980822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>
          <a:extLst>
            <a:ext uri="{FF2B5EF4-FFF2-40B4-BE49-F238E27FC236}">
              <a16:creationId xmlns:a16="http://schemas.microsoft.com/office/drawing/2014/main" id="{B55CB0EF-F2AF-8CDF-93A9-F4F85E1D9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5" name="Google Shape;1925;p54">
            <a:extLst>
              <a:ext uri="{FF2B5EF4-FFF2-40B4-BE49-F238E27FC236}">
                <a16:creationId xmlns:a16="http://schemas.microsoft.com/office/drawing/2014/main" id="{98EE6E37-9E2F-1016-131A-37A6B6674836}"/>
              </a:ext>
            </a:extLst>
          </p:cNvPr>
          <p:cNvGrpSpPr/>
          <p:nvPr/>
        </p:nvGrpSpPr>
        <p:grpSpPr>
          <a:xfrm>
            <a:off x="7722868" y="590410"/>
            <a:ext cx="1887711" cy="1440027"/>
            <a:chOff x="5302150" y="2783800"/>
            <a:chExt cx="557225" cy="425075"/>
          </a:xfrm>
        </p:grpSpPr>
        <p:sp>
          <p:nvSpPr>
            <p:cNvPr id="1926" name="Google Shape;1926;p54">
              <a:extLst>
                <a:ext uri="{FF2B5EF4-FFF2-40B4-BE49-F238E27FC236}">
                  <a16:creationId xmlns:a16="http://schemas.microsoft.com/office/drawing/2014/main" id="{3664DC42-7610-4F08-AF08-DA3B98F0515C}"/>
                </a:ext>
              </a:extLst>
            </p:cNvPr>
            <p:cNvSpPr/>
            <p:nvPr/>
          </p:nvSpPr>
          <p:spPr>
            <a:xfrm>
              <a:off x="5325950" y="2796000"/>
              <a:ext cx="166125" cy="347800"/>
            </a:xfrm>
            <a:custGeom>
              <a:avLst/>
              <a:gdLst/>
              <a:ahLst/>
              <a:cxnLst/>
              <a:rect l="l" t="t" r="r" b="b"/>
              <a:pathLst>
                <a:path w="6645" h="13912" extrusionOk="0">
                  <a:moveTo>
                    <a:pt x="6513" y="1"/>
                  </a:moveTo>
                  <a:cubicBezTo>
                    <a:pt x="6489" y="1"/>
                    <a:pt x="6478" y="13"/>
                    <a:pt x="6454" y="25"/>
                  </a:cubicBezTo>
                  <a:cubicBezTo>
                    <a:pt x="6430" y="48"/>
                    <a:pt x="6418" y="72"/>
                    <a:pt x="6394" y="96"/>
                  </a:cubicBezTo>
                  <a:cubicBezTo>
                    <a:pt x="6382" y="120"/>
                    <a:pt x="6358" y="144"/>
                    <a:pt x="6347" y="168"/>
                  </a:cubicBezTo>
                  <a:cubicBezTo>
                    <a:pt x="6311" y="227"/>
                    <a:pt x="6275" y="299"/>
                    <a:pt x="6239" y="358"/>
                  </a:cubicBezTo>
                  <a:cubicBezTo>
                    <a:pt x="6156" y="501"/>
                    <a:pt x="6085" y="644"/>
                    <a:pt x="6013" y="787"/>
                  </a:cubicBezTo>
                  <a:cubicBezTo>
                    <a:pt x="5858" y="1084"/>
                    <a:pt x="5704" y="1394"/>
                    <a:pt x="5549" y="1692"/>
                  </a:cubicBezTo>
                  <a:cubicBezTo>
                    <a:pt x="5489" y="1823"/>
                    <a:pt x="5430" y="1965"/>
                    <a:pt x="5358" y="2096"/>
                  </a:cubicBezTo>
                  <a:cubicBezTo>
                    <a:pt x="5299" y="2215"/>
                    <a:pt x="5239" y="2334"/>
                    <a:pt x="5180" y="2465"/>
                  </a:cubicBezTo>
                  <a:lnTo>
                    <a:pt x="4918" y="3037"/>
                  </a:lnTo>
                  <a:cubicBezTo>
                    <a:pt x="4858" y="3144"/>
                    <a:pt x="4811" y="3263"/>
                    <a:pt x="4763" y="3370"/>
                  </a:cubicBezTo>
                  <a:cubicBezTo>
                    <a:pt x="4620" y="3668"/>
                    <a:pt x="4489" y="3978"/>
                    <a:pt x="4358" y="4275"/>
                  </a:cubicBezTo>
                  <a:cubicBezTo>
                    <a:pt x="4239" y="4549"/>
                    <a:pt x="4120" y="4823"/>
                    <a:pt x="3989" y="5097"/>
                  </a:cubicBezTo>
                  <a:cubicBezTo>
                    <a:pt x="3894" y="5311"/>
                    <a:pt x="3799" y="5525"/>
                    <a:pt x="3703" y="5740"/>
                  </a:cubicBezTo>
                  <a:cubicBezTo>
                    <a:pt x="3668" y="5835"/>
                    <a:pt x="3620" y="5930"/>
                    <a:pt x="3584" y="6025"/>
                  </a:cubicBezTo>
                  <a:cubicBezTo>
                    <a:pt x="3430" y="6383"/>
                    <a:pt x="3263" y="6752"/>
                    <a:pt x="3108" y="7109"/>
                  </a:cubicBezTo>
                  <a:cubicBezTo>
                    <a:pt x="3001" y="7359"/>
                    <a:pt x="2894" y="7609"/>
                    <a:pt x="2787" y="7847"/>
                  </a:cubicBezTo>
                  <a:cubicBezTo>
                    <a:pt x="2668" y="8109"/>
                    <a:pt x="2548" y="8371"/>
                    <a:pt x="2429" y="8633"/>
                  </a:cubicBezTo>
                  <a:cubicBezTo>
                    <a:pt x="2263" y="9014"/>
                    <a:pt x="2084" y="9407"/>
                    <a:pt x="1917" y="9788"/>
                  </a:cubicBezTo>
                  <a:cubicBezTo>
                    <a:pt x="1822" y="9978"/>
                    <a:pt x="1739" y="10181"/>
                    <a:pt x="1644" y="10371"/>
                  </a:cubicBezTo>
                  <a:cubicBezTo>
                    <a:pt x="1465" y="10764"/>
                    <a:pt x="1275" y="11157"/>
                    <a:pt x="1096" y="11550"/>
                  </a:cubicBezTo>
                  <a:cubicBezTo>
                    <a:pt x="989" y="11776"/>
                    <a:pt x="894" y="12002"/>
                    <a:pt x="786" y="12217"/>
                  </a:cubicBezTo>
                  <a:cubicBezTo>
                    <a:pt x="524" y="12752"/>
                    <a:pt x="274" y="13276"/>
                    <a:pt x="24" y="13812"/>
                  </a:cubicBezTo>
                  <a:cubicBezTo>
                    <a:pt x="1" y="13848"/>
                    <a:pt x="24" y="13895"/>
                    <a:pt x="60" y="13907"/>
                  </a:cubicBezTo>
                  <a:lnTo>
                    <a:pt x="72" y="13907"/>
                  </a:lnTo>
                  <a:cubicBezTo>
                    <a:pt x="81" y="13910"/>
                    <a:pt x="89" y="13912"/>
                    <a:pt x="97" y="13912"/>
                  </a:cubicBezTo>
                  <a:cubicBezTo>
                    <a:pt x="120" y="13912"/>
                    <a:pt x="137" y="13898"/>
                    <a:pt x="155" y="13872"/>
                  </a:cubicBezTo>
                  <a:cubicBezTo>
                    <a:pt x="334" y="13479"/>
                    <a:pt x="524" y="13086"/>
                    <a:pt x="715" y="12681"/>
                  </a:cubicBezTo>
                  <a:cubicBezTo>
                    <a:pt x="822" y="12467"/>
                    <a:pt x="929" y="12252"/>
                    <a:pt x="1024" y="12038"/>
                  </a:cubicBezTo>
                  <a:cubicBezTo>
                    <a:pt x="1215" y="11645"/>
                    <a:pt x="1394" y="11240"/>
                    <a:pt x="1584" y="10836"/>
                  </a:cubicBezTo>
                  <a:cubicBezTo>
                    <a:pt x="1679" y="10633"/>
                    <a:pt x="1786" y="10431"/>
                    <a:pt x="1870" y="10216"/>
                  </a:cubicBezTo>
                  <a:cubicBezTo>
                    <a:pt x="2048" y="9835"/>
                    <a:pt x="2227" y="9454"/>
                    <a:pt x="2394" y="9073"/>
                  </a:cubicBezTo>
                  <a:cubicBezTo>
                    <a:pt x="2489" y="8859"/>
                    <a:pt x="2596" y="8633"/>
                    <a:pt x="2691" y="8419"/>
                  </a:cubicBezTo>
                  <a:cubicBezTo>
                    <a:pt x="2989" y="7752"/>
                    <a:pt x="3275" y="7085"/>
                    <a:pt x="3572" y="6418"/>
                  </a:cubicBezTo>
                  <a:cubicBezTo>
                    <a:pt x="3680" y="6180"/>
                    <a:pt x="3787" y="5930"/>
                    <a:pt x="3894" y="5680"/>
                  </a:cubicBezTo>
                  <a:cubicBezTo>
                    <a:pt x="4025" y="5394"/>
                    <a:pt x="4156" y="5109"/>
                    <a:pt x="4287" y="4811"/>
                  </a:cubicBezTo>
                  <a:cubicBezTo>
                    <a:pt x="4418" y="4513"/>
                    <a:pt x="4549" y="4204"/>
                    <a:pt x="4692" y="3906"/>
                  </a:cubicBezTo>
                  <a:cubicBezTo>
                    <a:pt x="4823" y="3608"/>
                    <a:pt x="4954" y="3299"/>
                    <a:pt x="5096" y="3001"/>
                  </a:cubicBezTo>
                  <a:cubicBezTo>
                    <a:pt x="5180" y="2823"/>
                    <a:pt x="5263" y="2644"/>
                    <a:pt x="5346" y="2477"/>
                  </a:cubicBezTo>
                  <a:cubicBezTo>
                    <a:pt x="5418" y="2323"/>
                    <a:pt x="5489" y="2180"/>
                    <a:pt x="5561" y="2037"/>
                  </a:cubicBezTo>
                  <a:cubicBezTo>
                    <a:pt x="5704" y="1763"/>
                    <a:pt x="5835" y="1489"/>
                    <a:pt x="5977" y="1215"/>
                  </a:cubicBezTo>
                  <a:cubicBezTo>
                    <a:pt x="6061" y="1049"/>
                    <a:pt x="6132" y="894"/>
                    <a:pt x="6216" y="739"/>
                  </a:cubicBezTo>
                  <a:cubicBezTo>
                    <a:pt x="6263" y="644"/>
                    <a:pt x="6323" y="549"/>
                    <a:pt x="6370" y="465"/>
                  </a:cubicBezTo>
                  <a:cubicBezTo>
                    <a:pt x="6406" y="394"/>
                    <a:pt x="6454" y="322"/>
                    <a:pt x="6489" y="251"/>
                  </a:cubicBezTo>
                  <a:cubicBezTo>
                    <a:pt x="6513" y="227"/>
                    <a:pt x="6525" y="203"/>
                    <a:pt x="6537" y="191"/>
                  </a:cubicBezTo>
                  <a:cubicBezTo>
                    <a:pt x="6549" y="191"/>
                    <a:pt x="6561" y="191"/>
                    <a:pt x="6573" y="179"/>
                  </a:cubicBezTo>
                  <a:cubicBezTo>
                    <a:pt x="6620" y="168"/>
                    <a:pt x="6644" y="120"/>
                    <a:pt x="6620" y="72"/>
                  </a:cubicBezTo>
                  <a:cubicBezTo>
                    <a:pt x="6620" y="60"/>
                    <a:pt x="6609" y="48"/>
                    <a:pt x="6609" y="37"/>
                  </a:cubicBezTo>
                  <a:cubicBezTo>
                    <a:pt x="6597" y="13"/>
                    <a:pt x="6573" y="1"/>
                    <a:pt x="65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54">
              <a:extLst>
                <a:ext uri="{FF2B5EF4-FFF2-40B4-BE49-F238E27FC236}">
                  <a16:creationId xmlns:a16="http://schemas.microsoft.com/office/drawing/2014/main" id="{BAE7ED3A-04E3-AB48-D2EF-0ADBB2242342}"/>
                </a:ext>
              </a:extLst>
            </p:cNvPr>
            <p:cNvSpPr/>
            <p:nvPr/>
          </p:nvSpPr>
          <p:spPr>
            <a:xfrm>
              <a:off x="5482525" y="2791250"/>
              <a:ext cx="256900" cy="107550"/>
            </a:xfrm>
            <a:custGeom>
              <a:avLst/>
              <a:gdLst/>
              <a:ahLst/>
              <a:cxnLst/>
              <a:rect l="l" t="t" r="r" b="b"/>
              <a:pathLst>
                <a:path w="10276" h="4302" extrusionOk="0">
                  <a:moveTo>
                    <a:pt x="72" y="0"/>
                  </a:moveTo>
                  <a:cubicBezTo>
                    <a:pt x="48" y="0"/>
                    <a:pt x="36" y="12"/>
                    <a:pt x="12" y="36"/>
                  </a:cubicBezTo>
                  <a:cubicBezTo>
                    <a:pt x="0" y="60"/>
                    <a:pt x="0" y="72"/>
                    <a:pt x="0" y="96"/>
                  </a:cubicBezTo>
                  <a:cubicBezTo>
                    <a:pt x="0" y="119"/>
                    <a:pt x="12" y="143"/>
                    <a:pt x="36" y="155"/>
                  </a:cubicBezTo>
                  <a:cubicBezTo>
                    <a:pt x="72" y="179"/>
                    <a:pt x="119" y="203"/>
                    <a:pt x="155" y="215"/>
                  </a:cubicBezTo>
                  <a:cubicBezTo>
                    <a:pt x="191" y="227"/>
                    <a:pt x="215" y="238"/>
                    <a:pt x="238" y="250"/>
                  </a:cubicBezTo>
                  <a:cubicBezTo>
                    <a:pt x="298" y="274"/>
                    <a:pt x="357" y="298"/>
                    <a:pt x="405" y="322"/>
                  </a:cubicBezTo>
                  <a:cubicBezTo>
                    <a:pt x="512" y="358"/>
                    <a:pt x="607" y="393"/>
                    <a:pt x="715" y="441"/>
                  </a:cubicBezTo>
                  <a:cubicBezTo>
                    <a:pt x="941" y="524"/>
                    <a:pt x="1179" y="619"/>
                    <a:pt x="1405" y="703"/>
                  </a:cubicBezTo>
                  <a:cubicBezTo>
                    <a:pt x="1822" y="870"/>
                    <a:pt x="2239" y="1048"/>
                    <a:pt x="2655" y="1215"/>
                  </a:cubicBezTo>
                  <a:cubicBezTo>
                    <a:pt x="3120" y="1405"/>
                    <a:pt x="3572" y="1596"/>
                    <a:pt x="4036" y="1774"/>
                  </a:cubicBezTo>
                  <a:cubicBezTo>
                    <a:pt x="4453" y="1953"/>
                    <a:pt x="4882" y="2132"/>
                    <a:pt x="5299" y="2298"/>
                  </a:cubicBezTo>
                  <a:cubicBezTo>
                    <a:pt x="5787" y="2501"/>
                    <a:pt x="6263" y="2691"/>
                    <a:pt x="6751" y="2894"/>
                  </a:cubicBezTo>
                  <a:cubicBezTo>
                    <a:pt x="7204" y="3072"/>
                    <a:pt x="7644" y="3251"/>
                    <a:pt x="8096" y="3441"/>
                  </a:cubicBezTo>
                  <a:cubicBezTo>
                    <a:pt x="8525" y="3620"/>
                    <a:pt x="8966" y="3798"/>
                    <a:pt x="9394" y="3977"/>
                  </a:cubicBezTo>
                  <a:cubicBezTo>
                    <a:pt x="9656" y="4084"/>
                    <a:pt x="9906" y="4191"/>
                    <a:pt x="10168" y="4299"/>
                  </a:cubicBezTo>
                  <a:lnTo>
                    <a:pt x="10180" y="4299"/>
                  </a:lnTo>
                  <a:cubicBezTo>
                    <a:pt x="10186" y="4301"/>
                    <a:pt x="10193" y="4302"/>
                    <a:pt x="10199" y="4302"/>
                  </a:cubicBezTo>
                  <a:cubicBezTo>
                    <a:pt x="10228" y="4302"/>
                    <a:pt x="10254" y="4280"/>
                    <a:pt x="10263" y="4251"/>
                  </a:cubicBezTo>
                  <a:cubicBezTo>
                    <a:pt x="10275" y="4215"/>
                    <a:pt x="10252" y="4168"/>
                    <a:pt x="10216" y="4156"/>
                  </a:cubicBezTo>
                  <a:cubicBezTo>
                    <a:pt x="9620" y="3906"/>
                    <a:pt x="9025" y="3656"/>
                    <a:pt x="8418" y="3417"/>
                  </a:cubicBezTo>
                  <a:cubicBezTo>
                    <a:pt x="8263" y="3346"/>
                    <a:pt x="8108" y="3286"/>
                    <a:pt x="7954" y="3215"/>
                  </a:cubicBezTo>
                  <a:cubicBezTo>
                    <a:pt x="7656" y="3108"/>
                    <a:pt x="7370" y="2989"/>
                    <a:pt x="7073" y="2870"/>
                  </a:cubicBezTo>
                  <a:cubicBezTo>
                    <a:pt x="6668" y="2703"/>
                    <a:pt x="6251" y="2536"/>
                    <a:pt x="5834" y="2358"/>
                  </a:cubicBezTo>
                  <a:cubicBezTo>
                    <a:pt x="5608" y="2274"/>
                    <a:pt x="5382" y="2179"/>
                    <a:pt x="5156" y="2084"/>
                  </a:cubicBezTo>
                  <a:cubicBezTo>
                    <a:pt x="4941" y="2001"/>
                    <a:pt x="4739" y="1905"/>
                    <a:pt x="4525" y="1822"/>
                  </a:cubicBezTo>
                  <a:cubicBezTo>
                    <a:pt x="4084" y="1643"/>
                    <a:pt x="3644" y="1453"/>
                    <a:pt x="3215" y="1274"/>
                  </a:cubicBezTo>
                  <a:cubicBezTo>
                    <a:pt x="2774" y="1096"/>
                    <a:pt x="2346" y="917"/>
                    <a:pt x="1917" y="739"/>
                  </a:cubicBezTo>
                  <a:cubicBezTo>
                    <a:pt x="1489" y="560"/>
                    <a:pt x="1048" y="405"/>
                    <a:pt x="619" y="227"/>
                  </a:cubicBezTo>
                  <a:cubicBezTo>
                    <a:pt x="548" y="203"/>
                    <a:pt x="465" y="167"/>
                    <a:pt x="393" y="143"/>
                  </a:cubicBezTo>
                  <a:cubicBezTo>
                    <a:pt x="357" y="119"/>
                    <a:pt x="310" y="108"/>
                    <a:pt x="274" y="96"/>
                  </a:cubicBezTo>
                  <a:cubicBezTo>
                    <a:pt x="238" y="72"/>
                    <a:pt x="191" y="60"/>
                    <a:pt x="155" y="36"/>
                  </a:cubicBezTo>
                  <a:cubicBezTo>
                    <a:pt x="143" y="24"/>
                    <a:pt x="143" y="24"/>
                    <a:pt x="131" y="12"/>
                  </a:cubicBezTo>
                  <a:cubicBezTo>
                    <a:pt x="107" y="0"/>
                    <a:pt x="95" y="0"/>
                    <a:pt x="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54">
              <a:extLst>
                <a:ext uri="{FF2B5EF4-FFF2-40B4-BE49-F238E27FC236}">
                  <a16:creationId xmlns:a16="http://schemas.microsoft.com/office/drawing/2014/main" id="{CD7CC53C-1652-F040-7C54-6757D235BF0B}"/>
                </a:ext>
              </a:extLst>
            </p:cNvPr>
            <p:cNvSpPr/>
            <p:nvPr/>
          </p:nvSpPr>
          <p:spPr>
            <a:xfrm>
              <a:off x="5732250" y="2882400"/>
              <a:ext cx="106575" cy="155925"/>
            </a:xfrm>
            <a:custGeom>
              <a:avLst/>
              <a:gdLst/>
              <a:ahLst/>
              <a:cxnLst/>
              <a:rect l="l" t="t" r="r" b="b"/>
              <a:pathLst>
                <a:path w="4263" h="6237" extrusionOk="0">
                  <a:moveTo>
                    <a:pt x="94" y="1"/>
                  </a:moveTo>
                  <a:cubicBezTo>
                    <a:pt x="84" y="1"/>
                    <a:pt x="72" y="4"/>
                    <a:pt x="60" y="10"/>
                  </a:cubicBezTo>
                  <a:cubicBezTo>
                    <a:pt x="24" y="21"/>
                    <a:pt x="1" y="69"/>
                    <a:pt x="24" y="117"/>
                  </a:cubicBezTo>
                  <a:cubicBezTo>
                    <a:pt x="36" y="141"/>
                    <a:pt x="48" y="176"/>
                    <a:pt x="60" y="212"/>
                  </a:cubicBezTo>
                  <a:cubicBezTo>
                    <a:pt x="72" y="224"/>
                    <a:pt x="84" y="236"/>
                    <a:pt x="108" y="248"/>
                  </a:cubicBezTo>
                  <a:cubicBezTo>
                    <a:pt x="167" y="343"/>
                    <a:pt x="239" y="438"/>
                    <a:pt x="298" y="545"/>
                  </a:cubicBezTo>
                  <a:cubicBezTo>
                    <a:pt x="393" y="688"/>
                    <a:pt x="501" y="843"/>
                    <a:pt x="596" y="998"/>
                  </a:cubicBezTo>
                  <a:cubicBezTo>
                    <a:pt x="798" y="1295"/>
                    <a:pt x="989" y="1581"/>
                    <a:pt x="1179" y="1867"/>
                  </a:cubicBezTo>
                  <a:cubicBezTo>
                    <a:pt x="1215" y="1915"/>
                    <a:pt x="1239" y="1962"/>
                    <a:pt x="1275" y="2010"/>
                  </a:cubicBezTo>
                  <a:cubicBezTo>
                    <a:pt x="1346" y="2105"/>
                    <a:pt x="1417" y="2212"/>
                    <a:pt x="1489" y="2307"/>
                  </a:cubicBezTo>
                  <a:cubicBezTo>
                    <a:pt x="1525" y="2367"/>
                    <a:pt x="1560" y="2415"/>
                    <a:pt x="1596" y="2462"/>
                  </a:cubicBezTo>
                  <a:cubicBezTo>
                    <a:pt x="1656" y="2546"/>
                    <a:pt x="1715" y="2629"/>
                    <a:pt x="1775" y="2712"/>
                  </a:cubicBezTo>
                  <a:cubicBezTo>
                    <a:pt x="1953" y="2974"/>
                    <a:pt x="2144" y="3236"/>
                    <a:pt x="2322" y="3498"/>
                  </a:cubicBezTo>
                  <a:cubicBezTo>
                    <a:pt x="2549" y="3808"/>
                    <a:pt x="2763" y="4105"/>
                    <a:pt x="2977" y="4415"/>
                  </a:cubicBezTo>
                  <a:cubicBezTo>
                    <a:pt x="3049" y="4522"/>
                    <a:pt x="3132" y="4629"/>
                    <a:pt x="3203" y="4748"/>
                  </a:cubicBezTo>
                  <a:cubicBezTo>
                    <a:pt x="3311" y="4903"/>
                    <a:pt x="3418" y="5058"/>
                    <a:pt x="3525" y="5225"/>
                  </a:cubicBezTo>
                  <a:cubicBezTo>
                    <a:pt x="3525" y="5213"/>
                    <a:pt x="3525" y="5213"/>
                    <a:pt x="3525" y="5213"/>
                  </a:cubicBezTo>
                  <a:cubicBezTo>
                    <a:pt x="3620" y="5355"/>
                    <a:pt x="3703" y="5510"/>
                    <a:pt x="3799" y="5653"/>
                  </a:cubicBezTo>
                  <a:cubicBezTo>
                    <a:pt x="3846" y="5736"/>
                    <a:pt x="3906" y="5820"/>
                    <a:pt x="3953" y="5915"/>
                  </a:cubicBezTo>
                  <a:cubicBezTo>
                    <a:pt x="4013" y="5998"/>
                    <a:pt x="4061" y="6094"/>
                    <a:pt x="4120" y="6189"/>
                  </a:cubicBezTo>
                  <a:cubicBezTo>
                    <a:pt x="4120" y="6213"/>
                    <a:pt x="4132" y="6225"/>
                    <a:pt x="4156" y="6237"/>
                  </a:cubicBezTo>
                  <a:lnTo>
                    <a:pt x="4168" y="6237"/>
                  </a:lnTo>
                  <a:cubicBezTo>
                    <a:pt x="4180" y="6237"/>
                    <a:pt x="4203" y="6237"/>
                    <a:pt x="4215" y="6225"/>
                  </a:cubicBezTo>
                  <a:cubicBezTo>
                    <a:pt x="4251" y="6213"/>
                    <a:pt x="4263" y="6165"/>
                    <a:pt x="4251" y="6129"/>
                  </a:cubicBezTo>
                  <a:cubicBezTo>
                    <a:pt x="4192" y="6034"/>
                    <a:pt x="4144" y="5939"/>
                    <a:pt x="4084" y="5856"/>
                  </a:cubicBezTo>
                  <a:cubicBezTo>
                    <a:pt x="4037" y="5760"/>
                    <a:pt x="3977" y="5677"/>
                    <a:pt x="3930" y="5594"/>
                  </a:cubicBezTo>
                  <a:cubicBezTo>
                    <a:pt x="3834" y="5439"/>
                    <a:pt x="3751" y="5296"/>
                    <a:pt x="3656" y="5141"/>
                  </a:cubicBezTo>
                  <a:cubicBezTo>
                    <a:pt x="3620" y="5094"/>
                    <a:pt x="3584" y="5046"/>
                    <a:pt x="3549" y="4986"/>
                  </a:cubicBezTo>
                  <a:cubicBezTo>
                    <a:pt x="3477" y="4891"/>
                    <a:pt x="3418" y="4784"/>
                    <a:pt x="3346" y="4689"/>
                  </a:cubicBezTo>
                  <a:cubicBezTo>
                    <a:pt x="3263" y="4570"/>
                    <a:pt x="3191" y="4463"/>
                    <a:pt x="3108" y="4343"/>
                  </a:cubicBezTo>
                  <a:cubicBezTo>
                    <a:pt x="2894" y="4034"/>
                    <a:pt x="2668" y="3724"/>
                    <a:pt x="2453" y="3415"/>
                  </a:cubicBezTo>
                  <a:cubicBezTo>
                    <a:pt x="2275" y="3153"/>
                    <a:pt x="2084" y="2891"/>
                    <a:pt x="1906" y="2641"/>
                  </a:cubicBezTo>
                  <a:cubicBezTo>
                    <a:pt x="1810" y="2510"/>
                    <a:pt x="1715" y="2379"/>
                    <a:pt x="1632" y="2248"/>
                  </a:cubicBezTo>
                  <a:cubicBezTo>
                    <a:pt x="1560" y="2141"/>
                    <a:pt x="1489" y="2046"/>
                    <a:pt x="1417" y="1938"/>
                  </a:cubicBezTo>
                  <a:cubicBezTo>
                    <a:pt x="1394" y="1903"/>
                    <a:pt x="1358" y="1867"/>
                    <a:pt x="1334" y="1819"/>
                  </a:cubicBezTo>
                  <a:cubicBezTo>
                    <a:pt x="1322" y="1807"/>
                    <a:pt x="1310" y="1796"/>
                    <a:pt x="1298" y="1772"/>
                  </a:cubicBezTo>
                  <a:cubicBezTo>
                    <a:pt x="1263" y="1724"/>
                    <a:pt x="1227" y="1665"/>
                    <a:pt x="1191" y="1617"/>
                  </a:cubicBezTo>
                  <a:cubicBezTo>
                    <a:pt x="1120" y="1510"/>
                    <a:pt x="1060" y="1403"/>
                    <a:pt x="989" y="1307"/>
                  </a:cubicBezTo>
                  <a:cubicBezTo>
                    <a:pt x="905" y="1176"/>
                    <a:pt x="822" y="1057"/>
                    <a:pt x="751" y="938"/>
                  </a:cubicBezTo>
                  <a:cubicBezTo>
                    <a:pt x="560" y="641"/>
                    <a:pt x="358" y="355"/>
                    <a:pt x="167" y="57"/>
                  </a:cubicBezTo>
                  <a:cubicBezTo>
                    <a:pt x="167" y="45"/>
                    <a:pt x="167" y="33"/>
                    <a:pt x="155" y="33"/>
                  </a:cubicBezTo>
                  <a:cubicBezTo>
                    <a:pt x="143" y="21"/>
                    <a:pt x="132" y="10"/>
                    <a:pt x="120" y="10"/>
                  </a:cubicBezTo>
                  <a:cubicBezTo>
                    <a:pt x="114" y="4"/>
                    <a:pt x="105" y="1"/>
                    <a:pt x="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54">
              <a:extLst>
                <a:ext uri="{FF2B5EF4-FFF2-40B4-BE49-F238E27FC236}">
                  <a16:creationId xmlns:a16="http://schemas.microsoft.com/office/drawing/2014/main" id="{F7A98C5D-9133-9EBB-C303-4FFEB0A6495E}"/>
                </a:ext>
              </a:extLst>
            </p:cNvPr>
            <p:cNvSpPr/>
            <p:nvPr/>
          </p:nvSpPr>
          <p:spPr>
            <a:xfrm>
              <a:off x="5321200" y="3062000"/>
              <a:ext cx="294700" cy="86150"/>
            </a:xfrm>
            <a:custGeom>
              <a:avLst/>
              <a:gdLst/>
              <a:ahLst/>
              <a:cxnLst/>
              <a:rect l="l" t="t" r="r" b="b"/>
              <a:pathLst>
                <a:path w="11788" h="3446" extrusionOk="0">
                  <a:moveTo>
                    <a:pt x="11706" y="1"/>
                  </a:moveTo>
                  <a:cubicBezTo>
                    <a:pt x="11698" y="1"/>
                    <a:pt x="11689" y="2"/>
                    <a:pt x="11680" y="5"/>
                  </a:cubicBezTo>
                  <a:cubicBezTo>
                    <a:pt x="11585" y="41"/>
                    <a:pt x="11490" y="88"/>
                    <a:pt x="11394" y="112"/>
                  </a:cubicBezTo>
                  <a:cubicBezTo>
                    <a:pt x="11359" y="124"/>
                    <a:pt x="11335" y="136"/>
                    <a:pt x="11299" y="148"/>
                  </a:cubicBezTo>
                  <a:cubicBezTo>
                    <a:pt x="11156" y="196"/>
                    <a:pt x="11025" y="231"/>
                    <a:pt x="10882" y="279"/>
                  </a:cubicBezTo>
                  <a:cubicBezTo>
                    <a:pt x="10668" y="350"/>
                    <a:pt x="10454" y="422"/>
                    <a:pt x="10239" y="493"/>
                  </a:cubicBezTo>
                  <a:cubicBezTo>
                    <a:pt x="9763" y="624"/>
                    <a:pt x="9287" y="755"/>
                    <a:pt x="8823" y="874"/>
                  </a:cubicBezTo>
                  <a:cubicBezTo>
                    <a:pt x="8751" y="898"/>
                    <a:pt x="8668" y="910"/>
                    <a:pt x="8596" y="934"/>
                  </a:cubicBezTo>
                  <a:cubicBezTo>
                    <a:pt x="8430" y="981"/>
                    <a:pt x="8263" y="1017"/>
                    <a:pt x="8096" y="1065"/>
                  </a:cubicBezTo>
                  <a:cubicBezTo>
                    <a:pt x="7906" y="1112"/>
                    <a:pt x="7715" y="1160"/>
                    <a:pt x="7525" y="1208"/>
                  </a:cubicBezTo>
                  <a:cubicBezTo>
                    <a:pt x="7370" y="1243"/>
                    <a:pt x="7203" y="1291"/>
                    <a:pt x="7037" y="1327"/>
                  </a:cubicBezTo>
                  <a:cubicBezTo>
                    <a:pt x="6965" y="1350"/>
                    <a:pt x="6894" y="1362"/>
                    <a:pt x="6822" y="1386"/>
                  </a:cubicBezTo>
                  <a:cubicBezTo>
                    <a:pt x="6560" y="1458"/>
                    <a:pt x="6298" y="1529"/>
                    <a:pt x="6037" y="1600"/>
                  </a:cubicBezTo>
                  <a:cubicBezTo>
                    <a:pt x="6013" y="1600"/>
                    <a:pt x="5989" y="1612"/>
                    <a:pt x="5965" y="1624"/>
                  </a:cubicBezTo>
                  <a:cubicBezTo>
                    <a:pt x="5894" y="1648"/>
                    <a:pt x="5822" y="1660"/>
                    <a:pt x="5751" y="1684"/>
                  </a:cubicBezTo>
                  <a:cubicBezTo>
                    <a:pt x="5608" y="1731"/>
                    <a:pt x="5453" y="1779"/>
                    <a:pt x="5298" y="1827"/>
                  </a:cubicBezTo>
                  <a:cubicBezTo>
                    <a:pt x="5072" y="1898"/>
                    <a:pt x="4846" y="1970"/>
                    <a:pt x="4620" y="2041"/>
                  </a:cubicBezTo>
                  <a:cubicBezTo>
                    <a:pt x="4179" y="2172"/>
                    <a:pt x="3739" y="2315"/>
                    <a:pt x="3298" y="2446"/>
                  </a:cubicBezTo>
                  <a:cubicBezTo>
                    <a:pt x="3012" y="2541"/>
                    <a:pt x="2727" y="2636"/>
                    <a:pt x="2441" y="2720"/>
                  </a:cubicBezTo>
                  <a:cubicBezTo>
                    <a:pt x="2310" y="2755"/>
                    <a:pt x="2191" y="2791"/>
                    <a:pt x="2072" y="2839"/>
                  </a:cubicBezTo>
                  <a:cubicBezTo>
                    <a:pt x="2012" y="2851"/>
                    <a:pt x="1965" y="2863"/>
                    <a:pt x="1917" y="2874"/>
                  </a:cubicBezTo>
                  <a:cubicBezTo>
                    <a:pt x="1869" y="2886"/>
                    <a:pt x="1834" y="2898"/>
                    <a:pt x="1786" y="2910"/>
                  </a:cubicBezTo>
                  <a:cubicBezTo>
                    <a:pt x="1679" y="2946"/>
                    <a:pt x="1560" y="2970"/>
                    <a:pt x="1441" y="3005"/>
                  </a:cubicBezTo>
                  <a:cubicBezTo>
                    <a:pt x="1322" y="3029"/>
                    <a:pt x="1203" y="3065"/>
                    <a:pt x="1084" y="3089"/>
                  </a:cubicBezTo>
                  <a:cubicBezTo>
                    <a:pt x="929" y="3124"/>
                    <a:pt x="762" y="3172"/>
                    <a:pt x="607" y="3208"/>
                  </a:cubicBezTo>
                  <a:cubicBezTo>
                    <a:pt x="429" y="3244"/>
                    <a:pt x="250" y="3279"/>
                    <a:pt x="71" y="3315"/>
                  </a:cubicBezTo>
                  <a:cubicBezTo>
                    <a:pt x="36" y="3315"/>
                    <a:pt x="0" y="3351"/>
                    <a:pt x="12" y="3386"/>
                  </a:cubicBezTo>
                  <a:cubicBezTo>
                    <a:pt x="12" y="3410"/>
                    <a:pt x="36" y="3434"/>
                    <a:pt x="60" y="3446"/>
                  </a:cubicBezTo>
                  <a:lnTo>
                    <a:pt x="83" y="3446"/>
                  </a:lnTo>
                  <a:cubicBezTo>
                    <a:pt x="214" y="3422"/>
                    <a:pt x="345" y="3398"/>
                    <a:pt x="476" y="3374"/>
                  </a:cubicBezTo>
                  <a:cubicBezTo>
                    <a:pt x="595" y="3351"/>
                    <a:pt x="714" y="3315"/>
                    <a:pt x="833" y="3291"/>
                  </a:cubicBezTo>
                  <a:cubicBezTo>
                    <a:pt x="941" y="3267"/>
                    <a:pt x="1036" y="3244"/>
                    <a:pt x="1143" y="3220"/>
                  </a:cubicBezTo>
                  <a:cubicBezTo>
                    <a:pt x="1214" y="3208"/>
                    <a:pt x="1286" y="3184"/>
                    <a:pt x="1357" y="3172"/>
                  </a:cubicBezTo>
                  <a:cubicBezTo>
                    <a:pt x="1393" y="3160"/>
                    <a:pt x="1441" y="3148"/>
                    <a:pt x="1488" y="3136"/>
                  </a:cubicBezTo>
                  <a:cubicBezTo>
                    <a:pt x="1631" y="3101"/>
                    <a:pt x="1762" y="3065"/>
                    <a:pt x="1893" y="3029"/>
                  </a:cubicBezTo>
                  <a:cubicBezTo>
                    <a:pt x="2000" y="2993"/>
                    <a:pt x="2096" y="2970"/>
                    <a:pt x="2203" y="2934"/>
                  </a:cubicBezTo>
                  <a:cubicBezTo>
                    <a:pt x="2298" y="2910"/>
                    <a:pt x="2405" y="2874"/>
                    <a:pt x="2512" y="2839"/>
                  </a:cubicBezTo>
                  <a:cubicBezTo>
                    <a:pt x="2655" y="2803"/>
                    <a:pt x="2798" y="2755"/>
                    <a:pt x="2941" y="2708"/>
                  </a:cubicBezTo>
                  <a:cubicBezTo>
                    <a:pt x="3405" y="2565"/>
                    <a:pt x="3870" y="2410"/>
                    <a:pt x="4322" y="2267"/>
                  </a:cubicBezTo>
                  <a:cubicBezTo>
                    <a:pt x="4548" y="2208"/>
                    <a:pt x="4763" y="2136"/>
                    <a:pt x="4977" y="2065"/>
                  </a:cubicBezTo>
                  <a:cubicBezTo>
                    <a:pt x="5191" y="1993"/>
                    <a:pt x="5394" y="1934"/>
                    <a:pt x="5608" y="1874"/>
                  </a:cubicBezTo>
                  <a:cubicBezTo>
                    <a:pt x="5763" y="1827"/>
                    <a:pt x="5917" y="1779"/>
                    <a:pt x="6060" y="1731"/>
                  </a:cubicBezTo>
                  <a:cubicBezTo>
                    <a:pt x="6322" y="1660"/>
                    <a:pt x="6572" y="1589"/>
                    <a:pt x="6822" y="1517"/>
                  </a:cubicBezTo>
                  <a:cubicBezTo>
                    <a:pt x="6894" y="1505"/>
                    <a:pt x="6953" y="1481"/>
                    <a:pt x="7025" y="1469"/>
                  </a:cubicBezTo>
                  <a:cubicBezTo>
                    <a:pt x="7191" y="1422"/>
                    <a:pt x="7346" y="1386"/>
                    <a:pt x="7513" y="1339"/>
                  </a:cubicBezTo>
                  <a:cubicBezTo>
                    <a:pt x="7703" y="1291"/>
                    <a:pt x="7894" y="1243"/>
                    <a:pt x="8084" y="1196"/>
                  </a:cubicBezTo>
                  <a:cubicBezTo>
                    <a:pt x="8251" y="1160"/>
                    <a:pt x="8418" y="1112"/>
                    <a:pt x="8584" y="1077"/>
                  </a:cubicBezTo>
                  <a:cubicBezTo>
                    <a:pt x="8668" y="1053"/>
                    <a:pt x="8751" y="1029"/>
                    <a:pt x="8834" y="1005"/>
                  </a:cubicBezTo>
                  <a:cubicBezTo>
                    <a:pt x="9311" y="874"/>
                    <a:pt x="9787" y="755"/>
                    <a:pt x="10263" y="624"/>
                  </a:cubicBezTo>
                  <a:cubicBezTo>
                    <a:pt x="10287" y="612"/>
                    <a:pt x="10299" y="612"/>
                    <a:pt x="10323" y="600"/>
                  </a:cubicBezTo>
                  <a:cubicBezTo>
                    <a:pt x="10358" y="588"/>
                    <a:pt x="10406" y="577"/>
                    <a:pt x="10454" y="553"/>
                  </a:cubicBezTo>
                  <a:cubicBezTo>
                    <a:pt x="10609" y="505"/>
                    <a:pt x="10763" y="457"/>
                    <a:pt x="10906" y="410"/>
                  </a:cubicBezTo>
                  <a:cubicBezTo>
                    <a:pt x="11049" y="362"/>
                    <a:pt x="11192" y="315"/>
                    <a:pt x="11335" y="267"/>
                  </a:cubicBezTo>
                  <a:cubicBezTo>
                    <a:pt x="11371" y="255"/>
                    <a:pt x="11406" y="243"/>
                    <a:pt x="11442" y="231"/>
                  </a:cubicBezTo>
                  <a:cubicBezTo>
                    <a:pt x="11549" y="207"/>
                    <a:pt x="11644" y="160"/>
                    <a:pt x="11740" y="124"/>
                  </a:cubicBezTo>
                  <a:cubicBezTo>
                    <a:pt x="11763" y="112"/>
                    <a:pt x="11787" y="76"/>
                    <a:pt x="11763" y="41"/>
                  </a:cubicBezTo>
                  <a:cubicBezTo>
                    <a:pt x="11754" y="14"/>
                    <a:pt x="11732" y="1"/>
                    <a:pt x="117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54">
              <a:extLst>
                <a:ext uri="{FF2B5EF4-FFF2-40B4-BE49-F238E27FC236}">
                  <a16:creationId xmlns:a16="http://schemas.microsoft.com/office/drawing/2014/main" id="{EB553D67-7354-3D29-445F-4379D6F0D577}"/>
                </a:ext>
              </a:extLst>
            </p:cNvPr>
            <p:cNvSpPr/>
            <p:nvPr/>
          </p:nvSpPr>
          <p:spPr>
            <a:xfrm>
              <a:off x="5613200" y="3047825"/>
              <a:ext cx="232775" cy="14900"/>
            </a:xfrm>
            <a:custGeom>
              <a:avLst/>
              <a:gdLst/>
              <a:ahLst/>
              <a:cxnLst/>
              <a:rect l="l" t="t" r="r" b="b"/>
              <a:pathLst>
                <a:path w="9311" h="596" extrusionOk="0">
                  <a:moveTo>
                    <a:pt x="9239" y="1"/>
                  </a:moveTo>
                  <a:cubicBezTo>
                    <a:pt x="9192" y="1"/>
                    <a:pt x="9156" y="24"/>
                    <a:pt x="9156" y="72"/>
                  </a:cubicBezTo>
                  <a:cubicBezTo>
                    <a:pt x="9156" y="108"/>
                    <a:pt x="9144" y="155"/>
                    <a:pt x="9144" y="191"/>
                  </a:cubicBezTo>
                  <a:cubicBezTo>
                    <a:pt x="9144" y="191"/>
                    <a:pt x="9132" y="203"/>
                    <a:pt x="9132" y="203"/>
                  </a:cubicBezTo>
                  <a:cubicBezTo>
                    <a:pt x="9120" y="215"/>
                    <a:pt x="9108" y="227"/>
                    <a:pt x="9085" y="227"/>
                  </a:cubicBezTo>
                  <a:cubicBezTo>
                    <a:pt x="9013" y="251"/>
                    <a:pt x="8930" y="251"/>
                    <a:pt x="8858" y="262"/>
                  </a:cubicBezTo>
                  <a:cubicBezTo>
                    <a:pt x="8787" y="274"/>
                    <a:pt x="8715" y="286"/>
                    <a:pt x="8644" y="298"/>
                  </a:cubicBezTo>
                  <a:cubicBezTo>
                    <a:pt x="8573" y="310"/>
                    <a:pt x="8501" y="322"/>
                    <a:pt x="8430" y="334"/>
                  </a:cubicBezTo>
                  <a:cubicBezTo>
                    <a:pt x="8394" y="346"/>
                    <a:pt x="8358" y="346"/>
                    <a:pt x="8323" y="358"/>
                  </a:cubicBezTo>
                  <a:lnTo>
                    <a:pt x="7965" y="358"/>
                  </a:lnTo>
                  <a:cubicBezTo>
                    <a:pt x="7858" y="346"/>
                    <a:pt x="7763" y="346"/>
                    <a:pt x="7668" y="346"/>
                  </a:cubicBezTo>
                  <a:cubicBezTo>
                    <a:pt x="7477" y="334"/>
                    <a:pt x="7287" y="334"/>
                    <a:pt x="7096" y="334"/>
                  </a:cubicBezTo>
                  <a:cubicBezTo>
                    <a:pt x="6703" y="334"/>
                    <a:pt x="6298" y="334"/>
                    <a:pt x="5894" y="322"/>
                  </a:cubicBezTo>
                  <a:lnTo>
                    <a:pt x="4524" y="322"/>
                  </a:lnTo>
                  <a:cubicBezTo>
                    <a:pt x="4441" y="322"/>
                    <a:pt x="4358" y="322"/>
                    <a:pt x="4274" y="334"/>
                  </a:cubicBezTo>
                  <a:lnTo>
                    <a:pt x="4036" y="334"/>
                  </a:lnTo>
                  <a:cubicBezTo>
                    <a:pt x="3989" y="334"/>
                    <a:pt x="3929" y="346"/>
                    <a:pt x="3870" y="346"/>
                  </a:cubicBezTo>
                  <a:cubicBezTo>
                    <a:pt x="3834" y="346"/>
                    <a:pt x="3798" y="346"/>
                    <a:pt x="3751" y="358"/>
                  </a:cubicBezTo>
                  <a:cubicBezTo>
                    <a:pt x="3655" y="370"/>
                    <a:pt x="3560" y="382"/>
                    <a:pt x="3453" y="393"/>
                  </a:cubicBezTo>
                  <a:cubicBezTo>
                    <a:pt x="3262" y="417"/>
                    <a:pt x="3060" y="429"/>
                    <a:pt x="2869" y="441"/>
                  </a:cubicBezTo>
                  <a:lnTo>
                    <a:pt x="1988" y="441"/>
                  </a:lnTo>
                  <a:cubicBezTo>
                    <a:pt x="1957" y="445"/>
                    <a:pt x="1926" y="446"/>
                    <a:pt x="1897" y="446"/>
                  </a:cubicBezTo>
                  <a:cubicBezTo>
                    <a:pt x="1838" y="446"/>
                    <a:pt x="1782" y="441"/>
                    <a:pt x="1726" y="441"/>
                  </a:cubicBezTo>
                  <a:cubicBezTo>
                    <a:pt x="1536" y="441"/>
                    <a:pt x="1357" y="441"/>
                    <a:pt x="1167" y="429"/>
                  </a:cubicBezTo>
                  <a:cubicBezTo>
                    <a:pt x="929" y="417"/>
                    <a:pt x="691" y="405"/>
                    <a:pt x="453" y="393"/>
                  </a:cubicBezTo>
                  <a:cubicBezTo>
                    <a:pt x="322" y="393"/>
                    <a:pt x="202" y="382"/>
                    <a:pt x="83" y="382"/>
                  </a:cubicBezTo>
                  <a:cubicBezTo>
                    <a:pt x="48" y="382"/>
                    <a:pt x="12" y="405"/>
                    <a:pt x="0" y="441"/>
                  </a:cubicBezTo>
                  <a:cubicBezTo>
                    <a:pt x="0" y="477"/>
                    <a:pt x="24" y="513"/>
                    <a:pt x="60" y="524"/>
                  </a:cubicBezTo>
                  <a:lnTo>
                    <a:pt x="72" y="524"/>
                  </a:lnTo>
                  <a:cubicBezTo>
                    <a:pt x="357" y="536"/>
                    <a:pt x="643" y="548"/>
                    <a:pt x="917" y="560"/>
                  </a:cubicBezTo>
                  <a:cubicBezTo>
                    <a:pt x="1024" y="572"/>
                    <a:pt x="1119" y="572"/>
                    <a:pt x="1226" y="572"/>
                  </a:cubicBezTo>
                  <a:cubicBezTo>
                    <a:pt x="1286" y="584"/>
                    <a:pt x="1357" y="584"/>
                    <a:pt x="1429" y="584"/>
                  </a:cubicBezTo>
                  <a:cubicBezTo>
                    <a:pt x="1572" y="584"/>
                    <a:pt x="1703" y="584"/>
                    <a:pt x="1846" y="596"/>
                  </a:cubicBezTo>
                  <a:lnTo>
                    <a:pt x="2024" y="596"/>
                  </a:lnTo>
                  <a:cubicBezTo>
                    <a:pt x="2238" y="596"/>
                    <a:pt x="2453" y="596"/>
                    <a:pt x="2655" y="584"/>
                  </a:cubicBezTo>
                  <a:cubicBezTo>
                    <a:pt x="2762" y="584"/>
                    <a:pt x="2858" y="584"/>
                    <a:pt x="2965" y="572"/>
                  </a:cubicBezTo>
                  <a:cubicBezTo>
                    <a:pt x="3072" y="572"/>
                    <a:pt x="3179" y="572"/>
                    <a:pt x="3286" y="560"/>
                  </a:cubicBezTo>
                  <a:cubicBezTo>
                    <a:pt x="3370" y="548"/>
                    <a:pt x="3465" y="548"/>
                    <a:pt x="3548" y="536"/>
                  </a:cubicBezTo>
                  <a:cubicBezTo>
                    <a:pt x="3643" y="524"/>
                    <a:pt x="3739" y="501"/>
                    <a:pt x="3834" y="501"/>
                  </a:cubicBezTo>
                  <a:cubicBezTo>
                    <a:pt x="3904" y="489"/>
                    <a:pt x="3974" y="489"/>
                    <a:pt x="4043" y="478"/>
                  </a:cubicBezTo>
                  <a:lnTo>
                    <a:pt x="4043" y="478"/>
                  </a:lnTo>
                  <a:cubicBezTo>
                    <a:pt x="4036" y="480"/>
                    <a:pt x="4034" y="489"/>
                    <a:pt x="4024" y="489"/>
                  </a:cubicBezTo>
                  <a:cubicBezTo>
                    <a:pt x="4036" y="489"/>
                    <a:pt x="4048" y="477"/>
                    <a:pt x="4048" y="477"/>
                  </a:cubicBezTo>
                  <a:lnTo>
                    <a:pt x="4048" y="477"/>
                  </a:lnTo>
                  <a:cubicBezTo>
                    <a:pt x="4048" y="477"/>
                    <a:pt x="4048" y="477"/>
                    <a:pt x="4048" y="477"/>
                  </a:cubicBezTo>
                  <a:lnTo>
                    <a:pt x="4655" y="477"/>
                  </a:lnTo>
                  <a:cubicBezTo>
                    <a:pt x="4723" y="473"/>
                    <a:pt x="4789" y="471"/>
                    <a:pt x="4854" y="471"/>
                  </a:cubicBezTo>
                  <a:cubicBezTo>
                    <a:pt x="4985" y="471"/>
                    <a:pt x="5112" y="477"/>
                    <a:pt x="5239" y="477"/>
                  </a:cubicBezTo>
                  <a:lnTo>
                    <a:pt x="6429" y="477"/>
                  </a:lnTo>
                  <a:cubicBezTo>
                    <a:pt x="6822" y="477"/>
                    <a:pt x="7215" y="477"/>
                    <a:pt x="7596" y="489"/>
                  </a:cubicBezTo>
                  <a:cubicBezTo>
                    <a:pt x="7692" y="489"/>
                    <a:pt x="7787" y="501"/>
                    <a:pt x="7882" y="501"/>
                  </a:cubicBezTo>
                  <a:cubicBezTo>
                    <a:pt x="7965" y="501"/>
                    <a:pt x="8061" y="513"/>
                    <a:pt x="8156" y="513"/>
                  </a:cubicBezTo>
                  <a:cubicBezTo>
                    <a:pt x="8203" y="513"/>
                    <a:pt x="8263" y="513"/>
                    <a:pt x="8311" y="501"/>
                  </a:cubicBezTo>
                  <a:cubicBezTo>
                    <a:pt x="8358" y="501"/>
                    <a:pt x="8406" y="489"/>
                    <a:pt x="8442" y="489"/>
                  </a:cubicBezTo>
                  <a:cubicBezTo>
                    <a:pt x="8537" y="477"/>
                    <a:pt x="8632" y="453"/>
                    <a:pt x="8727" y="441"/>
                  </a:cubicBezTo>
                  <a:cubicBezTo>
                    <a:pt x="8811" y="429"/>
                    <a:pt x="8894" y="417"/>
                    <a:pt x="8977" y="405"/>
                  </a:cubicBezTo>
                  <a:cubicBezTo>
                    <a:pt x="9025" y="393"/>
                    <a:pt x="9085" y="382"/>
                    <a:pt x="9144" y="370"/>
                  </a:cubicBezTo>
                  <a:cubicBezTo>
                    <a:pt x="9192" y="358"/>
                    <a:pt x="9251" y="322"/>
                    <a:pt x="9275" y="274"/>
                  </a:cubicBezTo>
                  <a:cubicBezTo>
                    <a:pt x="9299" y="215"/>
                    <a:pt x="9299" y="143"/>
                    <a:pt x="9299" y="84"/>
                  </a:cubicBezTo>
                  <a:cubicBezTo>
                    <a:pt x="9311" y="48"/>
                    <a:pt x="9275" y="1"/>
                    <a:pt x="9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54">
              <a:extLst>
                <a:ext uri="{FF2B5EF4-FFF2-40B4-BE49-F238E27FC236}">
                  <a16:creationId xmlns:a16="http://schemas.microsoft.com/office/drawing/2014/main" id="{875BB59E-CCDA-4C18-0544-F5917DA9F8DD}"/>
                </a:ext>
              </a:extLst>
            </p:cNvPr>
            <p:cNvSpPr/>
            <p:nvPr/>
          </p:nvSpPr>
          <p:spPr>
            <a:xfrm>
              <a:off x="5725400" y="2877275"/>
              <a:ext cx="22350" cy="24725"/>
            </a:xfrm>
            <a:custGeom>
              <a:avLst/>
              <a:gdLst/>
              <a:ahLst/>
              <a:cxnLst/>
              <a:rect l="l" t="t" r="r" b="b"/>
              <a:pathLst>
                <a:path w="894" h="989" extrusionOk="0">
                  <a:moveTo>
                    <a:pt x="525" y="143"/>
                  </a:moveTo>
                  <a:cubicBezTo>
                    <a:pt x="548" y="143"/>
                    <a:pt x="560" y="143"/>
                    <a:pt x="584" y="155"/>
                  </a:cubicBezTo>
                  <a:cubicBezTo>
                    <a:pt x="596" y="155"/>
                    <a:pt x="620" y="167"/>
                    <a:pt x="632" y="167"/>
                  </a:cubicBezTo>
                  <a:cubicBezTo>
                    <a:pt x="644" y="179"/>
                    <a:pt x="656" y="191"/>
                    <a:pt x="679" y="203"/>
                  </a:cubicBezTo>
                  <a:cubicBezTo>
                    <a:pt x="679" y="215"/>
                    <a:pt x="691" y="226"/>
                    <a:pt x="703" y="238"/>
                  </a:cubicBezTo>
                  <a:cubicBezTo>
                    <a:pt x="715" y="250"/>
                    <a:pt x="727" y="274"/>
                    <a:pt x="727" y="298"/>
                  </a:cubicBezTo>
                  <a:cubicBezTo>
                    <a:pt x="691" y="298"/>
                    <a:pt x="656" y="322"/>
                    <a:pt x="656" y="357"/>
                  </a:cubicBezTo>
                  <a:cubicBezTo>
                    <a:pt x="656" y="405"/>
                    <a:pt x="644" y="453"/>
                    <a:pt x="644" y="488"/>
                  </a:cubicBezTo>
                  <a:cubicBezTo>
                    <a:pt x="620" y="548"/>
                    <a:pt x="608" y="596"/>
                    <a:pt x="584" y="655"/>
                  </a:cubicBezTo>
                  <a:cubicBezTo>
                    <a:pt x="560" y="679"/>
                    <a:pt x="537" y="715"/>
                    <a:pt x="513" y="738"/>
                  </a:cubicBezTo>
                  <a:cubicBezTo>
                    <a:pt x="501" y="750"/>
                    <a:pt x="477" y="762"/>
                    <a:pt x="465" y="762"/>
                  </a:cubicBezTo>
                  <a:cubicBezTo>
                    <a:pt x="429" y="774"/>
                    <a:pt x="406" y="786"/>
                    <a:pt x="370" y="798"/>
                  </a:cubicBezTo>
                  <a:lnTo>
                    <a:pt x="346" y="798"/>
                  </a:lnTo>
                  <a:cubicBezTo>
                    <a:pt x="322" y="810"/>
                    <a:pt x="310" y="810"/>
                    <a:pt x="298" y="834"/>
                  </a:cubicBezTo>
                  <a:lnTo>
                    <a:pt x="286" y="834"/>
                  </a:lnTo>
                  <a:cubicBezTo>
                    <a:pt x="275" y="822"/>
                    <a:pt x="263" y="822"/>
                    <a:pt x="263" y="822"/>
                  </a:cubicBezTo>
                  <a:cubicBezTo>
                    <a:pt x="239" y="798"/>
                    <a:pt x="215" y="762"/>
                    <a:pt x="203" y="738"/>
                  </a:cubicBezTo>
                  <a:cubicBezTo>
                    <a:pt x="191" y="715"/>
                    <a:pt x="179" y="691"/>
                    <a:pt x="167" y="655"/>
                  </a:cubicBezTo>
                  <a:cubicBezTo>
                    <a:pt x="156" y="631"/>
                    <a:pt x="156" y="607"/>
                    <a:pt x="156" y="572"/>
                  </a:cubicBezTo>
                  <a:cubicBezTo>
                    <a:pt x="156" y="536"/>
                    <a:pt x="156" y="500"/>
                    <a:pt x="167" y="465"/>
                  </a:cubicBezTo>
                  <a:cubicBezTo>
                    <a:pt x="167" y="429"/>
                    <a:pt x="179" y="405"/>
                    <a:pt x="203" y="369"/>
                  </a:cubicBezTo>
                  <a:cubicBezTo>
                    <a:pt x="215" y="346"/>
                    <a:pt x="239" y="310"/>
                    <a:pt x="263" y="286"/>
                  </a:cubicBezTo>
                  <a:cubicBezTo>
                    <a:pt x="298" y="250"/>
                    <a:pt x="334" y="226"/>
                    <a:pt x="382" y="191"/>
                  </a:cubicBezTo>
                  <a:cubicBezTo>
                    <a:pt x="406" y="179"/>
                    <a:pt x="441" y="167"/>
                    <a:pt x="465" y="155"/>
                  </a:cubicBezTo>
                  <a:cubicBezTo>
                    <a:pt x="489" y="155"/>
                    <a:pt x="501" y="143"/>
                    <a:pt x="525" y="143"/>
                  </a:cubicBezTo>
                  <a:close/>
                  <a:moveTo>
                    <a:pt x="477" y="0"/>
                  </a:moveTo>
                  <a:cubicBezTo>
                    <a:pt x="441" y="12"/>
                    <a:pt x="417" y="12"/>
                    <a:pt x="394" y="24"/>
                  </a:cubicBezTo>
                  <a:cubicBezTo>
                    <a:pt x="370" y="36"/>
                    <a:pt x="334" y="48"/>
                    <a:pt x="310" y="72"/>
                  </a:cubicBezTo>
                  <a:cubicBezTo>
                    <a:pt x="227" y="119"/>
                    <a:pt x="132" y="191"/>
                    <a:pt x="84" y="286"/>
                  </a:cubicBezTo>
                  <a:cubicBezTo>
                    <a:pt x="48" y="334"/>
                    <a:pt x="36" y="393"/>
                    <a:pt x="25" y="441"/>
                  </a:cubicBezTo>
                  <a:cubicBezTo>
                    <a:pt x="13" y="500"/>
                    <a:pt x="1" y="560"/>
                    <a:pt x="13" y="619"/>
                  </a:cubicBezTo>
                  <a:cubicBezTo>
                    <a:pt x="13" y="667"/>
                    <a:pt x="36" y="715"/>
                    <a:pt x="48" y="762"/>
                  </a:cubicBezTo>
                  <a:cubicBezTo>
                    <a:pt x="72" y="810"/>
                    <a:pt x="108" y="858"/>
                    <a:pt x="144" y="905"/>
                  </a:cubicBezTo>
                  <a:cubicBezTo>
                    <a:pt x="167" y="929"/>
                    <a:pt x="203" y="965"/>
                    <a:pt x="251" y="977"/>
                  </a:cubicBezTo>
                  <a:cubicBezTo>
                    <a:pt x="251" y="977"/>
                    <a:pt x="263" y="977"/>
                    <a:pt x="275" y="988"/>
                  </a:cubicBezTo>
                  <a:cubicBezTo>
                    <a:pt x="310" y="988"/>
                    <a:pt x="346" y="988"/>
                    <a:pt x="382" y="977"/>
                  </a:cubicBezTo>
                  <a:cubicBezTo>
                    <a:pt x="465" y="965"/>
                    <a:pt x="537" y="917"/>
                    <a:pt x="596" y="858"/>
                  </a:cubicBezTo>
                  <a:lnTo>
                    <a:pt x="608" y="858"/>
                  </a:lnTo>
                  <a:cubicBezTo>
                    <a:pt x="620" y="846"/>
                    <a:pt x="644" y="834"/>
                    <a:pt x="667" y="810"/>
                  </a:cubicBezTo>
                  <a:cubicBezTo>
                    <a:pt x="703" y="786"/>
                    <a:pt x="739" y="738"/>
                    <a:pt x="763" y="703"/>
                  </a:cubicBezTo>
                  <a:cubicBezTo>
                    <a:pt x="798" y="655"/>
                    <a:pt x="834" y="607"/>
                    <a:pt x="846" y="560"/>
                  </a:cubicBezTo>
                  <a:cubicBezTo>
                    <a:pt x="870" y="500"/>
                    <a:pt x="882" y="453"/>
                    <a:pt x="882" y="393"/>
                  </a:cubicBezTo>
                  <a:cubicBezTo>
                    <a:pt x="894" y="334"/>
                    <a:pt x="882" y="286"/>
                    <a:pt x="858" y="226"/>
                  </a:cubicBezTo>
                  <a:cubicBezTo>
                    <a:pt x="846" y="203"/>
                    <a:pt x="846" y="191"/>
                    <a:pt x="834" y="167"/>
                  </a:cubicBezTo>
                  <a:cubicBezTo>
                    <a:pt x="810" y="143"/>
                    <a:pt x="798" y="119"/>
                    <a:pt x="787" y="107"/>
                  </a:cubicBezTo>
                  <a:cubicBezTo>
                    <a:pt x="739" y="60"/>
                    <a:pt x="691" y="36"/>
                    <a:pt x="632" y="12"/>
                  </a:cubicBezTo>
                  <a:cubicBezTo>
                    <a:pt x="584" y="0"/>
                    <a:pt x="525" y="0"/>
                    <a:pt x="47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54">
              <a:extLst>
                <a:ext uri="{FF2B5EF4-FFF2-40B4-BE49-F238E27FC236}">
                  <a16:creationId xmlns:a16="http://schemas.microsoft.com/office/drawing/2014/main" id="{99F531E1-97BD-43D4-FB2D-FCF74BEB25F8}"/>
                </a:ext>
              </a:extLst>
            </p:cNvPr>
            <p:cNvSpPr/>
            <p:nvPr/>
          </p:nvSpPr>
          <p:spPr>
            <a:xfrm>
              <a:off x="5728975" y="2879650"/>
              <a:ext cx="18775" cy="21075"/>
            </a:xfrm>
            <a:custGeom>
              <a:avLst/>
              <a:gdLst/>
              <a:ahLst/>
              <a:cxnLst/>
              <a:rect l="l" t="t" r="r" b="b"/>
              <a:pathLst>
                <a:path w="751" h="843" extrusionOk="0">
                  <a:moveTo>
                    <a:pt x="358" y="298"/>
                  </a:moveTo>
                  <a:cubicBezTo>
                    <a:pt x="358" y="310"/>
                    <a:pt x="358" y="310"/>
                    <a:pt x="358" y="310"/>
                  </a:cubicBezTo>
                  <a:cubicBezTo>
                    <a:pt x="346" y="322"/>
                    <a:pt x="334" y="334"/>
                    <a:pt x="322" y="346"/>
                  </a:cubicBezTo>
                  <a:cubicBezTo>
                    <a:pt x="322" y="334"/>
                    <a:pt x="322" y="322"/>
                    <a:pt x="310" y="322"/>
                  </a:cubicBezTo>
                  <a:cubicBezTo>
                    <a:pt x="322" y="310"/>
                    <a:pt x="334" y="310"/>
                    <a:pt x="346" y="298"/>
                  </a:cubicBezTo>
                  <a:close/>
                  <a:moveTo>
                    <a:pt x="524" y="1"/>
                  </a:moveTo>
                  <a:cubicBezTo>
                    <a:pt x="513" y="1"/>
                    <a:pt x="501" y="12"/>
                    <a:pt x="477" y="12"/>
                  </a:cubicBezTo>
                  <a:cubicBezTo>
                    <a:pt x="465" y="12"/>
                    <a:pt x="453" y="36"/>
                    <a:pt x="441" y="48"/>
                  </a:cubicBezTo>
                  <a:cubicBezTo>
                    <a:pt x="441" y="72"/>
                    <a:pt x="441" y="84"/>
                    <a:pt x="453" y="108"/>
                  </a:cubicBezTo>
                  <a:cubicBezTo>
                    <a:pt x="465" y="131"/>
                    <a:pt x="477" y="155"/>
                    <a:pt x="501" y="179"/>
                  </a:cubicBezTo>
                  <a:cubicBezTo>
                    <a:pt x="513" y="215"/>
                    <a:pt x="524" y="239"/>
                    <a:pt x="536" y="274"/>
                  </a:cubicBezTo>
                  <a:cubicBezTo>
                    <a:pt x="548" y="310"/>
                    <a:pt x="548" y="334"/>
                    <a:pt x="548" y="358"/>
                  </a:cubicBezTo>
                  <a:cubicBezTo>
                    <a:pt x="548" y="393"/>
                    <a:pt x="548" y="417"/>
                    <a:pt x="548" y="441"/>
                  </a:cubicBezTo>
                  <a:cubicBezTo>
                    <a:pt x="536" y="465"/>
                    <a:pt x="524" y="489"/>
                    <a:pt x="513" y="512"/>
                  </a:cubicBezTo>
                  <a:cubicBezTo>
                    <a:pt x="501" y="536"/>
                    <a:pt x="489" y="560"/>
                    <a:pt x="477" y="572"/>
                  </a:cubicBezTo>
                  <a:cubicBezTo>
                    <a:pt x="453" y="596"/>
                    <a:pt x="429" y="608"/>
                    <a:pt x="405" y="632"/>
                  </a:cubicBezTo>
                  <a:cubicBezTo>
                    <a:pt x="394" y="632"/>
                    <a:pt x="382" y="643"/>
                    <a:pt x="370" y="643"/>
                  </a:cubicBezTo>
                  <a:lnTo>
                    <a:pt x="322" y="643"/>
                  </a:lnTo>
                  <a:cubicBezTo>
                    <a:pt x="298" y="632"/>
                    <a:pt x="286" y="632"/>
                    <a:pt x="263" y="620"/>
                  </a:cubicBezTo>
                  <a:cubicBezTo>
                    <a:pt x="251" y="620"/>
                    <a:pt x="251" y="608"/>
                    <a:pt x="251" y="608"/>
                  </a:cubicBezTo>
                  <a:cubicBezTo>
                    <a:pt x="263" y="596"/>
                    <a:pt x="274" y="596"/>
                    <a:pt x="298" y="584"/>
                  </a:cubicBezTo>
                  <a:cubicBezTo>
                    <a:pt x="334" y="548"/>
                    <a:pt x="382" y="512"/>
                    <a:pt x="417" y="477"/>
                  </a:cubicBezTo>
                  <a:cubicBezTo>
                    <a:pt x="453" y="441"/>
                    <a:pt x="477" y="393"/>
                    <a:pt x="501" y="346"/>
                  </a:cubicBezTo>
                  <a:cubicBezTo>
                    <a:pt x="513" y="322"/>
                    <a:pt x="513" y="298"/>
                    <a:pt x="513" y="262"/>
                  </a:cubicBezTo>
                  <a:cubicBezTo>
                    <a:pt x="513" y="239"/>
                    <a:pt x="489" y="203"/>
                    <a:pt x="465" y="191"/>
                  </a:cubicBezTo>
                  <a:cubicBezTo>
                    <a:pt x="429" y="155"/>
                    <a:pt x="370" y="155"/>
                    <a:pt x="322" y="155"/>
                  </a:cubicBezTo>
                  <a:cubicBezTo>
                    <a:pt x="274" y="167"/>
                    <a:pt x="227" y="203"/>
                    <a:pt x="179" y="227"/>
                  </a:cubicBezTo>
                  <a:cubicBezTo>
                    <a:pt x="167" y="239"/>
                    <a:pt x="155" y="251"/>
                    <a:pt x="143" y="262"/>
                  </a:cubicBezTo>
                  <a:cubicBezTo>
                    <a:pt x="120" y="274"/>
                    <a:pt x="96" y="298"/>
                    <a:pt x="72" y="334"/>
                  </a:cubicBezTo>
                  <a:cubicBezTo>
                    <a:pt x="72" y="334"/>
                    <a:pt x="72" y="334"/>
                    <a:pt x="72" y="346"/>
                  </a:cubicBezTo>
                  <a:cubicBezTo>
                    <a:pt x="60" y="358"/>
                    <a:pt x="48" y="370"/>
                    <a:pt x="48" y="382"/>
                  </a:cubicBezTo>
                  <a:cubicBezTo>
                    <a:pt x="36" y="393"/>
                    <a:pt x="36" y="405"/>
                    <a:pt x="36" y="417"/>
                  </a:cubicBezTo>
                  <a:cubicBezTo>
                    <a:pt x="24" y="429"/>
                    <a:pt x="24" y="441"/>
                    <a:pt x="24" y="453"/>
                  </a:cubicBezTo>
                  <a:cubicBezTo>
                    <a:pt x="13" y="465"/>
                    <a:pt x="13" y="477"/>
                    <a:pt x="13" y="489"/>
                  </a:cubicBezTo>
                  <a:cubicBezTo>
                    <a:pt x="1" y="536"/>
                    <a:pt x="13" y="584"/>
                    <a:pt x="48" y="620"/>
                  </a:cubicBezTo>
                  <a:cubicBezTo>
                    <a:pt x="48" y="632"/>
                    <a:pt x="60" y="632"/>
                    <a:pt x="60" y="632"/>
                  </a:cubicBezTo>
                  <a:cubicBezTo>
                    <a:pt x="60" y="643"/>
                    <a:pt x="60" y="655"/>
                    <a:pt x="72" y="667"/>
                  </a:cubicBezTo>
                  <a:cubicBezTo>
                    <a:pt x="84" y="703"/>
                    <a:pt x="96" y="739"/>
                    <a:pt x="120" y="763"/>
                  </a:cubicBezTo>
                  <a:cubicBezTo>
                    <a:pt x="132" y="774"/>
                    <a:pt x="143" y="786"/>
                    <a:pt x="155" y="798"/>
                  </a:cubicBezTo>
                  <a:cubicBezTo>
                    <a:pt x="167" y="822"/>
                    <a:pt x="191" y="822"/>
                    <a:pt x="215" y="834"/>
                  </a:cubicBezTo>
                  <a:lnTo>
                    <a:pt x="227" y="834"/>
                  </a:lnTo>
                  <a:cubicBezTo>
                    <a:pt x="245" y="840"/>
                    <a:pt x="263" y="843"/>
                    <a:pt x="280" y="843"/>
                  </a:cubicBezTo>
                  <a:cubicBezTo>
                    <a:pt x="298" y="843"/>
                    <a:pt x="316" y="840"/>
                    <a:pt x="334" y="834"/>
                  </a:cubicBezTo>
                  <a:cubicBezTo>
                    <a:pt x="405" y="810"/>
                    <a:pt x="477" y="774"/>
                    <a:pt x="548" y="739"/>
                  </a:cubicBezTo>
                  <a:cubicBezTo>
                    <a:pt x="572" y="715"/>
                    <a:pt x="608" y="691"/>
                    <a:pt x="632" y="667"/>
                  </a:cubicBezTo>
                  <a:cubicBezTo>
                    <a:pt x="655" y="632"/>
                    <a:pt x="679" y="608"/>
                    <a:pt x="691" y="572"/>
                  </a:cubicBezTo>
                  <a:cubicBezTo>
                    <a:pt x="715" y="536"/>
                    <a:pt x="727" y="501"/>
                    <a:pt x="739" y="465"/>
                  </a:cubicBezTo>
                  <a:cubicBezTo>
                    <a:pt x="739" y="441"/>
                    <a:pt x="751" y="417"/>
                    <a:pt x="751" y="393"/>
                  </a:cubicBezTo>
                  <a:cubicBezTo>
                    <a:pt x="751" y="370"/>
                    <a:pt x="751" y="358"/>
                    <a:pt x="751" y="334"/>
                  </a:cubicBezTo>
                  <a:cubicBezTo>
                    <a:pt x="751" y="298"/>
                    <a:pt x="739" y="262"/>
                    <a:pt x="727" y="227"/>
                  </a:cubicBezTo>
                  <a:cubicBezTo>
                    <a:pt x="715" y="191"/>
                    <a:pt x="691" y="155"/>
                    <a:pt x="679" y="131"/>
                  </a:cubicBezTo>
                  <a:cubicBezTo>
                    <a:pt x="655" y="96"/>
                    <a:pt x="632" y="72"/>
                    <a:pt x="596" y="48"/>
                  </a:cubicBezTo>
                  <a:cubicBezTo>
                    <a:pt x="596" y="36"/>
                    <a:pt x="584" y="36"/>
                    <a:pt x="584" y="24"/>
                  </a:cubicBezTo>
                  <a:cubicBezTo>
                    <a:pt x="572" y="24"/>
                    <a:pt x="560" y="12"/>
                    <a:pt x="548" y="12"/>
                  </a:cubicBezTo>
                  <a:cubicBezTo>
                    <a:pt x="548" y="12"/>
                    <a:pt x="536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54">
              <a:extLst>
                <a:ext uri="{FF2B5EF4-FFF2-40B4-BE49-F238E27FC236}">
                  <a16:creationId xmlns:a16="http://schemas.microsoft.com/office/drawing/2014/main" id="{6B81C7B1-A757-4EDB-500C-F621F6957341}"/>
                </a:ext>
              </a:extLst>
            </p:cNvPr>
            <p:cNvSpPr/>
            <p:nvPr/>
          </p:nvSpPr>
          <p:spPr>
            <a:xfrm>
              <a:off x="5474175" y="2783800"/>
              <a:ext cx="21750" cy="22950"/>
            </a:xfrm>
            <a:custGeom>
              <a:avLst/>
              <a:gdLst/>
              <a:ahLst/>
              <a:cxnLst/>
              <a:rect l="l" t="t" r="r" b="b"/>
              <a:pathLst>
                <a:path w="870" h="918" extrusionOk="0">
                  <a:moveTo>
                    <a:pt x="489" y="346"/>
                  </a:moveTo>
                  <a:cubicBezTo>
                    <a:pt x="489" y="358"/>
                    <a:pt x="489" y="370"/>
                    <a:pt x="489" y="382"/>
                  </a:cubicBezTo>
                  <a:cubicBezTo>
                    <a:pt x="489" y="382"/>
                    <a:pt x="489" y="382"/>
                    <a:pt x="489" y="394"/>
                  </a:cubicBezTo>
                  <a:cubicBezTo>
                    <a:pt x="489" y="394"/>
                    <a:pt x="489" y="406"/>
                    <a:pt x="477" y="417"/>
                  </a:cubicBezTo>
                  <a:cubicBezTo>
                    <a:pt x="477" y="429"/>
                    <a:pt x="465" y="429"/>
                    <a:pt x="465" y="441"/>
                  </a:cubicBezTo>
                  <a:cubicBezTo>
                    <a:pt x="453" y="453"/>
                    <a:pt x="441" y="465"/>
                    <a:pt x="429" y="477"/>
                  </a:cubicBezTo>
                  <a:lnTo>
                    <a:pt x="418" y="477"/>
                  </a:lnTo>
                  <a:cubicBezTo>
                    <a:pt x="418" y="465"/>
                    <a:pt x="429" y="441"/>
                    <a:pt x="429" y="429"/>
                  </a:cubicBezTo>
                  <a:cubicBezTo>
                    <a:pt x="429" y="417"/>
                    <a:pt x="441" y="406"/>
                    <a:pt x="441" y="394"/>
                  </a:cubicBezTo>
                  <a:cubicBezTo>
                    <a:pt x="441" y="382"/>
                    <a:pt x="453" y="382"/>
                    <a:pt x="453" y="370"/>
                  </a:cubicBezTo>
                  <a:cubicBezTo>
                    <a:pt x="465" y="370"/>
                    <a:pt x="465" y="358"/>
                    <a:pt x="477" y="358"/>
                  </a:cubicBezTo>
                  <a:cubicBezTo>
                    <a:pt x="477" y="358"/>
                    <a:pt x="489" y="346"/>
                    <a:pt x="489" y="346"/>
                  </a:cubicBezTo>
                  <a:close/>
                  <a:moveTo>
                    <a:pt x="239" y="251"/>
                  </a:moveTo>
                  <a:cubicBezTo>
                    <a:pt x="227" y="275"/>
                    <a:pt x="215" y="286"/>
                    <a:pt x="215" y="322"/>
                  </a:cubicBezTo>
                  <a:cubicBezTo>
                    <a:pt x="203" y="346"/>
                    <a:pt x="203" y="370"/>
                    <a:pt x="203" y="406"/>
                  </a:cubicBezTo>
                  <a:cubicBezTo>
                    <a:pt x="203" y="441"/>
                    <a:pt x="215" y="465"/>
                    <a:pt x="227" y="501"/>
                  </a:cubicBezTo>
                  <a:cubicBezTo>
                    <a:pt x="239" y="536"/>
                    <a:pt x="275" y="584"/>
                    <a:pt x="322" y="608"/>
                  </a:cubicBezTo>
                  <a:cubicBezTo>
                    <a:pt x="322" y="608"/>
                    <a:pt x="322" y="608"/>
                    <a:pt x="334" y="620"/>
                  </a:cubicBezTo>
                  <a:cubicBezTo>
                    <a:pt x="346" y="620"/>
                    <a:pt x="358" y="632"/>
                    <a:pt x="382" y="632"/>
                  </a:cubicBezTo>
                  <a:cubicBezTo>
                    <a:pt x="407" y="640"/>
                    <a:pt x="432" y="649"/>
                    <a:pt x="458" y="649"/>
                  </a:cubicBezTo>
                  <a:cubicBezTo>
                    <a:pt x="468" y="649"/>
                    <a:pt x="479" y="647"/>
                    <a:pt x="489" y="644"/>
                  </a:cubicBezTo>
                  <a:cubicBezTo>
                    <a:pt x="489" y="667"/>
                    <a:pt x="489" y="691"/>
                    <a:pt x="501" y="703"/>
                  </a:cubicBezTo>
                  <a:cubicBezTo>
                    <a:pt x="513" y="715"/>
                    <a:pt x="537" y="727"/>
                    <a:pt x="549" y="727"/>
                  </a:cubicBezTo>
                  <a:cubicBezTo>
                    <a:pt x="537" y="739"/>
                    <a:pt x="525" y="739"/>
                    <a:pt x="513" y="751"/>
                  </a:cubicBezTo>
                  <a:lnTo>
                    <a:pt x="406" y="751"/>
                  </a:lnTo>
                  <a:cubicBezTo>
                    <a:pt x="382" y="739"/>
                    <a:pt x="358" y="739"/>
                    <a:pt x="346" y="727"/>
                  </a:cubicBezTo>
                  <a:cubicBezTo>
                    <a:pt x="322" y="703"/>
                    <a:pt x="299" y="691"/>
                    <a:pt x="275" y="667"/>
                  </a:cubicBezTo>
                  <a:cubicBezTo>
                    <a:pt x="251" y="644"/>
                    <a:pt x="227" y="620"/>
                    <a:pt x="215" y="596"/>
                  </a:cubicBezTo>
                  <a:cubicBezTo>
                    <a:pt x="203" y="572"/>
                    <a:pt x="191" y="548"/>
                    <a:pt x="179" y="513"/>
                  </a:cubicBezTo>
                  <a:cubicBezTo>
                    <a:pt x="168" y="489"/>
                    <a:pt x="168" y="453"/>
                    <a:pt x="156" y="417"/>
                  </a:cubicBezTo>
                  <a:cubicBezTo>
                    <a:pt x="156" y="394"/>
                    <a:pt x="168" y="382"/>
                    <a:pt x="168" y="358"/>
                  </a:cubicBezTo>
                  <a:cubicBezTo>
                    <a:pt x="168" y="334"/>
                    <a:pt x="179" y="322"/>
                    <a:pt x="179" y="310"/>
                  </a:cubicBezTo>
                  <a:cubicBezTo>
                    <a:pt x="191" y="298"/>
                    <a:pt x="203" y="286"/>
                    <a:pt x="215" y="275"/>
                  </a:cubicBezTo>
                  <a:cubicBezTo>
                    <a:pt x="215" y="263"/>
                    <a:pt x="227" y="251"/>
                    <a:pt x="239" y="251"/>
                  </a:cubicBezTo>
                  <a:close/>
                  <a:moveTo>
                    <a:pt x="465" y="1"/>
                  </a:moveTo>
                  <a:cubicBezTo>
                    <a:pt x="418" y="13"/>
                    <a:pt x="358" y="25"/>
                    <a:pt x="310" y="36"/>
                  </a:cubicBezTo>
                  <a:cubicBezTo>
                    <a:pt x="251" y="60"/>
                    <a:pt x="191" y="84"/>
                    <a:pt x="144" y="120"/>
                  </a:cubicBezTo>
                  <a:cubicBezTo>
                    <a:pt x="120" y="132"/>
                    <a:pt x="96" y="155"/>
                    <a:pt x="84" y="179"/>
                  </a:cubicBezTo>
                  <a:cubicBezTo>
                    <a:pt x="60" y="203"/>
                    <a:pt x="48" y="227"/>
                    <a:pt x="37" y="251"/>
                  </a:cubicBezTo>
                  <a:cubicBezTo>
                    <a:pt x="13" y="275"/>
                    <a:pt x="13" y="310"/>
                    <a:pt x="1" y="334"/>
                  </a:cubicBezTo>
                  <a:cubicBezTo>
                    <a:pt x="1" y="370"/>
                    <a:pt x="1" y="417"/>
                    <a:pt x="1" y="453"/>
                  </a:cubicBezTo>
                  <a:cubicBezTo>
                    <a:pt x="1" y="501"/>
                    <a:pt x="25" y="560"/>
                    <a:pt x="37" y="620"/>
                  </a:cubicBezTo>
                  <a:cubicBezTo>
                    <a:pt x="60" y="667"/>
                    <a:pt x="96" y="727"/>
                    <a:pt x="144" y="775"/>
                  </a:cubicBezTo>
                  <a:cubicBezTo>
                    <a:pt x="215" y="834"/>
                    <a:pt x="299" y="894"/>
                    <a:pt x="394" y="906"/>
                  </a:cubicBezTo>
                  <a:cubicBezTo>
                    <a:pt x="418" y="917"/>
                    <a:pt x="441" y="917"/>
                    <a:pt x="465" y="917"/>
                  </a:cubicBezTo>
                  <a:cubicBezTo>
                    <a:pt x="525" y="917"/>
                    <a:pt x="572" y="906"/>
                    <a:pt x="632" y="870"/>
                  </a:cubicBezTo>
                  <a:cubicBezTo>
                    <a:pt x="680" y="846"/>
                    <a:pt x="727" y="798"/>
                    <a:pt x="763" y="751"/>
                  </a:cubicBezTo>
                  <a:cubicBezTo>
                    <a:pt x="799" y="703"/>
                    <a:pt x="822" y="644"/>
                    <a:pt x="846" y="596"/>
                  </a:cubicBezTo>
                  <a:cubicBezTo>
                    <a:pt x="858" y="536"/>
                    <a:pt x="870" y="465"/>
                    <a:pt x="858" y="406"/>
                  </a:cubicBezTo>
                  <a:cubicBezTo>
                    <a:pt x="858" y="394"/>
                    <a:pt x="858" y="394"/>
                    <a:pt x="858" y="382"/>
                  </a:cubicBezTo>
                  <a:cubicBezTo>
                    <a:pt x="870" y="346"/>
                    <a:pt x="870" y="322"/>
                    <a:pt x="870" y="286"/>
                  </a:cubicBezTo>
                  <a:cubicBezTo>
                    <a:pt x="870" y="227"/>
                    <a:pt x="834" y="179"/>
                    <a:pt x="799" y="132"/>
                  </a:cubicBezTo>
                  <a:cubicBezTo>
                    <a:pt x="763" y="84"/>
                    <a:pt x="715" y="60"/>
                    <a:pt x="656" y="36"/>
                  </a:cubicBezTo>
                  <a:cubicBezTo>
                    <a:pt x="596" y="13"/>
                    <a:pt x="537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54">
              <a:extLst>
                <a:ext uri="{FF2B5EF4-FFF2-40B4-BE49-F238E27FC236}">
                  <a16:creationId xmlns:a16="http://schemas.microsoft.com/office/drawing/2014/main" id="{25A017AF-9467-F16C-8ED5-ABF8DB371AFF}"/>
                </a:ext>
              </a:extLst>
            </p:cNvPr>
            <p:cNvSpPr/>
            <p:nvPr/>
          </p:nvSpPr>
          <p:spPr>
            <a:xfrm>
              <a:off x="5313450" y="3131650"/>
              <a:ext cx="23250" cy="24475"/>
            </a:xfrm>
            <a:custGeom>
              <a:avLst/>
              <a:gdLst/>
              <a:ahLst/>
              <a:cxnLst/>
              <a:rect l="l" t="t" r="r" b="b"/>
              <a:pathLst>
                <a:path w="930" h="979" extrusionOk="0">
                  <a:moveTo>
                    <a:pt x="710" y="317"/>
                  </a:moveTo>
                  <a:cubicBezTo>
                    <a:pt x="716" y="320"/>
                    <a:pt x="718" y="329"/>
                    <a:pt x="727" y="338"/>
                  </a:cubicBezTo>
                  <a:cubicBezTo>
                    <a:pt x="727" y="350"/>
                    <a:pt x="727" y="362"/>
                    <a:pt x="727" y="374"/>
                  </a:cubicBezTo>
                  <a:cubicBezTo>
                    <a:pt x="727" y="355"/>
                    <a:pt x="719" y="336"/>
                    <a:pt x="710" y="317"/>
                  </a:cubicBezTo>
                  <a:close/>
                  <a:moveTo>
                    <a:pt x="524" y="386"/>
                  </a:moveTo>
                  <a:cubicBezTo>
                    <a:pt x="524" y="386"/>
                    <a:pt x="524" y="398"/>
                    <a:pt x="524" y="398"/>
                  </a:cubicBezTo>
                  <a:cubicBezTo>
                    <a:pt x="512" y="410"/>
                    <a:pt x="512" y="422"/>
                    <a:pt x="512" y="434"/>
                  </a:cubicBezTo>
                  <a:lnTo>
                    <a:pt x="501" y="434"/>
                  </a:lnTo>
                  <a:cubicBezTo>
                    <a:pt x="501" y="434"/>
                    <a:pt x="501" y="422"/>
                    <a:pt x="501" y="422"/>
                  </a:cubicBezTo>
                  <a:cubicBezTo>
                    <a:pt x="501" y="422"/>
                    <a:pt x="501" y="410"/>
                    <a:pt x="501" y="398"/>
                  </a:cubicBezTo>
                  <a:lnTo>
                    <a:pt x="512" y="398"/>
                  </a:lnTo>
                  <a:cubicBezTo>
                    <a:pt x="512" y="386"/>
                    <a:pt x="512" y="386"/>
                    <a:pt x="524" y="386"/>
                  </a:cubicBezTo>
                  <a:close/>
                  <a:moveTo>
                    <a:pt x="251" y="231"/>
                  </a:moveTo>
                  <a:cubicBezTo>
                    <a:pt x="203" y="303"/>
                    <a:pt x="179" y="386"/>
                    <a:pt x="179" y="469"/>
                  </a:cubicBezTo>
                  <a:cubicBezTo>
                    <a:pt x="179" y="517"/>
                    <a:pt x="191" y="565"/>
                    <a:pt x="215" y="600"/>
                  </a:cubicBezTo>
                  <a:cubicBezTo>
                    <a:pt x="227" y="624"/>
                    <a:pt x="251" y="648"/>
                    <a:pt x="262" y="672"/>
                  </a:cubicBezTo>
                  <a:cubicBezTo>
                    <a:pt x="274" y="684"/>
                    <a:pt x="286" y="696"/>
                    <a:pt x="298" y="696"/>
                  </a:cubicBezTo>
                  <a:cubicBezTo>
                    <a:pt x="310" y="708"/>
                    <a:pt x="334" y="719"/>
                    <a:pt x="346" y="731"/>
                  </a:cubicBezTo>
                  <a:cubicBezTo>
                    <a:pt x="370" y="743"/>
                    <a:pt x="393" y="743"/>
                    <a:pt x="405" y="743"/>
                  </a:cubicBezTo>
                  <a:cubicBezTo>
                    <a:pt x="405" y="755"/>
                    <a:pt x="405" y="767"/>
                    <a:pt x="405" y="779"/>
                  </a:cubicBezTo>
                  <a:cubicBezTo>
                    <a:pt x="405" y="779"/>
                    <a:pt x="405" y="791"/>
                    <a:pt x="405" y="791"/>
                  </a:cubicBezTo>
                  <a:cubicBezTo>
                    <a:pt x="381" y="779"/>
                    <a:pt x="358" y="755"/>
                    <a:pt x="334" y="743"/>
                  </a:cubicBezTo>
                  <a:cubicBezTo>
                    <a:pt x="298" y="719"/>
                    <a:pt x="274" y="696"/>
                    <a:pt x="239" y="660"/>
                  </a:cubicBezTo>
                  <a:cubicBezTo>
                    <a:pt x="227" y="648"/>
                    <a:pt x="203" y="624"/>
                    <a:pt x="191" y="600"/>
                  </a:cubicBezTo>
                  <a:cubicBezTo>
                    <a:pt x="179" y="577"/>
                    <a:pt x="167" y="565"/>
                    <a:pt x="155" y="541"/>
                  </a:cubicBezTo>
                  <a:cubicBezTo>
                    <a:pt x="155" y="517"/>
                    <a:pt x="143" y="493"/>
                    <a:pt x="143" y="469"/>
                  </a:cubicBezTo>
                  <a:cubicBezTo>
                    <a:pt x="143" y="446"/>
                    <a:pt x="155" y="422"/>
                    <a:pt x="155" y="398"/>
                  </a:cubicBezTo>
                  <a:cubicBezTo>
                    <a:pt x="167" y="362"/>
                    <a:pt x="179" y="338"/>
                    <a:pt x="191" y="315"/>
                  </a:cubicBezTo>
                  <a:cubicBezTo>
                    <a:pt x="203" y="279"/>
                    <a:pt x="227" y="255"/>
                    <a:pt x="239" y="231"/>
                  </a:cubicBezTo>
                  <a:close/>
                  <a:moveTo>
                    <a:pt x="715" y="708"/>
                  </a:moveTo>
                  <a:lnTo>
                    <a:pt x="715" y="708"/>
                  </a:lnTo>
                  <a:cubicBezTo>
                    <a:pt x="703" y="731"/>
                    <a:pt x="691" y="743"/>
                    <a:pt x="679" y="767"/>
                  </a:cubicBezTo>
                  <a:cubicBezTo>
                    <a:pt x="667" y="779"/>
                    <a:pt x="655" y="791"/>
                    <a:pt x="632" y="803"/>
                  </a:cubicBezTo>
                  <a:cubicBezTo>
                    <a:pt x="620" y="815"/>
                    <a:pt x="596" y="815"/>
                    <a:pt x="584" y="827"/>
                  </a:cubicBezTo>
                  <a:lnTo>
                    <a:pt x="524" y="827"/>
                  </a:lnTo>
                  <a:cubicBezTo>
                    <a:pt x="560" y="815"/>
                    <a:pt x="596" y="803"/>
                    <a:pt x="632" y="779"/>
                  </a:cubicBezTo>
                  <a:cubicBezTo>
                    <a:pt x="667" y="767"/>
                    <a:pt x="691" y="743"/>
                    <a:pt x="715" y="708"/>
                  </a:cubicBezTo>
                  <a:close/>
                  <a:moveTo>
                    <a:pt x="448" y="0"/>
                  </a:moveTo>
                  <a:cubicBezTo>
                    <a:pt x="429" y="0"/>
                    <a:pt x="411" y="2"/>
                    <a:pt x="393" y="5"/>
                  </a:cubicBezTo>
                  <a:cubicBezTo>
                    <a:pt x="346" y="17"/>
                    <a:pt x="298" y="29"/>
                    <a:pt x="251" y="53"/>
                  </a:cubicBezTo>
                  <a:cubicBezTo>
                    <a:pt x="191" y="88"/>
                    <a:pt x="143" y="124"/>
                    <a:pt x="108" y="172"/>
                  </a:cubicBezTo>
                  <a:cubicBezTo>
                    <a:pt x="72" y="207"/>
                    <a:pt x="48" y="255"/>
                    <a:pt x="36" y="303"/>
                  </a:cubicBezTo>
                  <a:cubicBezTo>
                    <a:pt x="12" y="362"/>
                    <a:pt x="0" y="422"/>
                    <a:pt x="0" y="481"/>
                  </a:cubicBezTo>
                  <a:cubicBezTo>
                    <a:pt x="0" y="541"/>
                    <a:pt x="24" y="588"/>
                    <a:pt x="48" y="636"/>
                  </a:cubicBezTo>
                  <a:cubicBezTo>
                    <a:pt x="72" y="696"/>
                    <a:pt x="108" y="731"/>
                    <a:pt x="143" y="779"/>
                  </a:cubicBezTo>
                  <a:cubicBezTo>
                    <a:pt x="191" y="815"/>
                    <a:pt x="227" y="839"/>
                    <a:pt x="262" y="874"/>
                  </a:cubicBezTo>
                  <a:cubicBezTo>
                    <a:pt x="322" y="910"/>
                    <a:pt x="370" y="934"/>
                    <a:pt x="429" y="958"/>
                  </a:cubicBezTo>
                  <a:cubicBezTo>
                    <a:pt x="441" y="958"/>
                    <a:pt x="465" y="969"/>
                    <a:pt x="477" y="969"/>
                  </a:cubicBezTo>
                  <a:cubicBezTo>
                    <a:pt x="495" y="975"/>
                    <a:pt x="515" y="978"/>
                    <a:pt x="536" y="978"/>
                  </a:cubicBezTo>
                  <a:cubicBezTo>
                    <a:pt x="557" y="978"/>
                    <a:pt x="578" y="975"/>
                    <a:pt x="596" y="969"/>
                  </a:cubicBezTo>
                  <a:cubicBezTo>
                    <a:pt x="655" y="958"/>
                    <a:pt x="703" y="934"/>
                    <a:pt x="751" y="898"/>
                  </a:cubicBezTo>
                  <a:cubicBezTo>
                    <a:pt x="786" y="874"/>
                    <a:pt x="822" y="827"/>
                    <a:pt x="846" y="779"/>
                  </a:cubicBezTo>
                  <a:cubicBezTo>
                    <a:pt x="882" y="731"/>
                    <a:pt x="893" y="684"/>
                    <a:pt x="917" y="624"/>
                  </a:cubicBezTo>
                  <a:cubicBezTo>
                    <a:pt x="917" y="588"/>
                    <a:pt x="929" y="565"/>
                    <a:pt x="929" y="541"/>
                  </a:cubicBezTo>
                  <a:cubicBezTo>
                    <a:pt x="929" y="517"/>
                    <a:pt x="929" y="481"/>
                    <a:pt x="929" y="458"/>
                  </a:cubicBezTo>
                  <a:cubicBezTo>
                    <a:pt x="929" y="398"/>
                    <a:pt x="917" y="350"/>
                    <a:pt x="893" y="303"/>
                  </a:cubicBezTo>
                  <a:cubicBezTo>
                    <a:pt x="870" y="279"/>
                    <a:pt x="858" y="255"/>
                    <a:pt x="846" y="243"/>
                  </a:cubicBezTo>
                  <a:cubicBezTo>
                    <a:pt x="834" y="231"/>
                    <a:pt x="834" y="219"/>
                    <a:pt x="834" y="219"/>
                  </a:cubicBezTo>
                  <a:cubicBezTo>
                    <a:pt x="810" y="160"/>
                    <a:pt x="762" y="124"/>
                    <a:pt x="715" y="88"/>
                  </a:cubicBezTo>
                  <a:cubicBezTo>
                    <a:pt x="679" y="53"/>
                    <a:pt x="632" y="29"/>
                    <a:pt x="584" y="17"/>
                  </a:cubicBezTo>
                  <a:cubicBezTo>
                    <a:pt x="542" y="9"/>
                    <a:pt x="494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54">
              <a:extLst>
                <a:ext uri="{FF2B5EF4-FFF2-40B4-BE49-F238E27FC236}">
                  <a16:creationId xmlns:a16="http://schemas.microsoft.com/office/drawing/2014/main" id="{02C67372-FEF9-D767-3563-63AF320336AA}"/>
                </a:ext>
              </a:extLst>
            </p:cNvPr>
            <p:cNvSpPr/>
            <p:nvPr/>
          </p:nvSpPr>
          <p:spPr>
            <a:xfrm>
              <a:off x="5302150" y="3187725"/>
              <a:ext cx="19075" cy="21150"/>
            </a:xfrm>
            <a:custGeom>
              <a:avLst/>
              <a:gdLst/>
              <a:ahLst/>
              <a:cxnLst/>
              <a:rect l="l" t="t" r="r" b="b"/>
              <a:pathLst>
                <a:path w="763" h="846" extrusionOk="0">
                  <a:moveTo>
                    <a:pt x="274" y="286"/>
                  </a:moveTo>
                  <a:cubicBezTo>
                    <a:pt x="238" y="322"/>
                    <a:pt x="214" y="370"/>
                    <a:pt x="202" y="417"/>
                  </a:cubicBezTo>
                  <a:cubicBezTo>
                    <a:pt x="202" y="441"/>
                    <a:pt x="202" y="477"/>
                    <a:pt x="214" y="501"/>
                  </a:cubicBezTo>
                  <a:cubicBezTo>
                    <a:pt x="226" y="524"/>
                    <a:pt x="250" y="560"/>
                    <a:pt x="286" y="560"/>
                  </a:cubicBezTo>
                  <a:cubicBezTo>
                    <a:pt x="295" y="563"/>
                    <a:pt x="305" y="565"/>
                    <a:pt x="314" y="565"/>
                  </a:cubicBezTo>
                  <a:cubicBezTo>
                    <a:pt x="340" y="565"/>
                    <a:pt x="364" y="554"/>
                    <a:pt x="381" y="536"/>
                  </a:cubicBezTo>
                  <a:lnTo>
                    <a:pt x="381" y="536"/>
                  </a:lnTo>
                  <a:cubicBezTo>
                    <a:pt x="381" y="548"/>
                    <a:pt x="369" y="548"/>
                    <a:pt x="357" y="560"/>
                  </a:cubicBezTo>
                  <a:cubicBezTo>
                    <a:pt x="357" y="572"/>
                    <a:pt x="345" y="572"/>
                    <a:pt x="333" y="584"/>
                  </a:cubicBezTo>
                  <a:cubicBezTo>
                    <a:pt x="322" y="584"/>
                    <a:pt x="322" y="596"/>
                    <a:pt x="310" y="596"/>
                  </a:cubicBezTo>
                  <a:lnTo>
                    <a:pt x="274" y="596"/>
                  </a:lnTo>
                  <a:cubicBezTo>
                    <a:pt x="262" y="596"/>
                    <a:pt x="250" y="596"/>
                    <a:pt x="250" y="584"/>
                  </a:cubicBezTo>
                  <a:cubicBezTo>
                    <a:pt x="238" y="584"/>
                    <a:pt x="226" y="572"/>
                    <a:pt x="226" y="572"/>
                  </a:cubicBezTo>
                  <a:cubicBezTo>
                    <a:pt x="214" y="560"/>
                    <a:pt x="214" y="560"/>
                    <a:pt x="202" y="548"/>
                  </a:cubicBezTo>
                  <a:cubicBezTo>
                    <a:pt x="202" y="536"/>
                    <a:pt x="191" y="524"/>
                    <a:pt x="191" y="501"/>
                  </a:cubicBezTo>
                  <a:cubicBezTo>
                    <a:pt x="179" y="489"/>
                    <a:pt x="179" y="465"/>
                    <a:pt x="179" y="453"/>
                  </a:cubicBezTo>
                  <a:cubicBezTo>
                    <a:pt x="179" y="429"/>
                    <a:pt x="179" y="417"/>
                    <a:pt x="191" y="393"/>
                  </a:cubicBezTo>
                  <a:cubicBezTo>
                    <a:pt x="191" y="381"/>
                    <a:pt x="202" y="358"/>
                    <a:pt x="214" y="334"/>
                  </a:cubicBezTo>
                  <a:cubicBezTo>
                    <a:pt x="214" y="322"/>
                    <a:pt x="226" y="310"/>
                    <a:pt x="226" y="310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50" y="286"/>
                    <a:pt x="262" y="286"/>
                    <a:pt x="274" y="286"/>
                  </a:cubicBezTo>
                  <a:close/>
                  <a:moveTo>
                    <a:pt x="369" y="0"/>
                  </a:moveTo>
                  <a:cubicBezTo>
                    <a:pt x="333" y="0"/>
                    <a:pt x="310" y="12"/>
                    <a:pt x="286" y="24"/>
                  </a:cubicBezTo>
                  <a:cubicBezTo>
                    <a:pt x="262" y="36"/>
                    <a:pt x="238" y="48"/>
                    <a:pt x="202" y="60"/>
                  </a:cubicBezTo>
                  <a:cubicBezTo>
                    <a:pt x="167" y="96"/>
                    <a:pt x="131" y="131"/>
                    <a:pt x="95" y="167"/>
                  </a:cubicBezTo>
                  <a:cubicBezTo>
                    <a:pt x="71" y="191"/>
                    <a:pt x="60" y="215"/>
                    <a:pt x="48" y="239"/>
                  </a:cubicBezTo>
                  <a:cubicBezTo>
                    <a:pt x="36" y="262"/>
                    <a:pt x="24" y="298"/>
                    <a:pt x="12" y="322"/>
                  </a:cubicBezTo>
                  <a:cubicBezTo>
                    <a:pt x="12" y="346"/>
                    <a:pt x="0" y="381"/>
                    <a:pt x="0" y="405"/>
                  </a:cubicBezTo>
                  <a:cubicBezTo>
                    <a:pt x="0" y="429"/>
                    <a:pt x="0" y="465"/>
                    <a:pt x="0" y="489"/>
                  </a:cubicBezTo>
                  <a:cubicBezTo>
                    <a:pt x="0" y="512"/>
                    <a:pt x="12" y="548"/>
                    <a:pt x="12" y="572"/>
                  </a:cubicBezTo>
                  <a:cubicBezTo>
                    <a:pt x="24" y="596"/>
                    <a:pt x="36" y="631"/>
                    <a:pt x="48" y="655"/>
                  </a:cubicBezTo>
                  <a:cubicBezTo>
                    <a:pt x="83" y="703"/>
                    <a:pt x="107" y="751"/>
                    <a:pt x="155" y="774"/>
                  </a:cubicBezTo>
                  <a:cubicBezTo>
                    <a:pt x="191" y="810"/>
                    <a:pt x="238" y="834"/>
                    <a:pt x="286" y="846"/>
                  </a:cubicBezTo>
                  <a:lnTo>
                    <a:pt x="310" y="846"/>
                  </a:lnTo>
                  <a:cubicBezTo>
                    <a:pt x="357" y="846"/>
                    <a:pt x="417" y="834"/>
                    <a:pt x="464" y="822"/>
                  </a:cubicBezTo>
                  <a:cubicBezTo>
                    <a:pt x="524" y="798"/>
                    <a:pt x="560" y="762"/>
                    <a:pt x="595" y="715"/>
                  </a:cubicBezTo>
                  <a:cubicBezTo>
                    <a:pt x="631" y="667"/>
                    <a:pt x="655" y="608"/>
                    <a:pt x="667" y="548"/>
                  </a:cubicBezTo>
                  <a:cubicBezTo>
                    <a:pt x="691" y="512"/>
                    <a:pt x="703" y="465"/>
                    <a:pt x="726" y="417"/>
                  </a:cubicBezTo>
                  <a:cubicBezTo>
                    <a:pt x="738" y="405"/>
                    <a:pt x="738" y="393"/>
                    <a:pt x="738" y="381"/>
                  </a:cubicBezTo>
                  <a:cubicBezTo>
                    <a:pt x="750" y="370"/>
                    <a:pt x="750" y="358"/>
                    <a:pt x="750" y="334"/>
                  </a:cubicBezTo>
                  <a:cubicBezTo>
                    <a:pt x="762" y="322"/>
                    <a:pt x="750" y="310"/>
                    <a:pt x="750" y="298"/>
                  </a:cubicBezTo>
                  <a:cubicBezTo>
                    <a:pt x="750" y="286"/>
                    <a:pt x="750" y="262"/>
                    <a:pt x="750" y="250"/>
                  </a:cubicBezTo>
                  <a:cubicBezTo>
                    <a:pt x="738" y="191"/>
                    <a:pt x="714" y="143"/>
                    <a:pt x="679" y="108"/>
                  </a:cubicBezTo>
                  <a:cubicBezTo>
                    <a:pt x="631" y="72"/>
                    <a:pt x="583" y="36"/>
                    <a:pt x="536" y="12"/>
                  </a:cubicBezTo>
                  <a:cubicBezTo>
                    <a:pt x="476" y="0"/>
                    <a:pt x="417" y="0"/>
                    <a:pt x="3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54">
              <a:extLst>
                <a:ext uri="{FF2B5EF4-FFF2-40B4-BE49-F238E27FC236}">
                  <a16:creationId xmlns:a16="http://schemas.microsoft.com/office/drawing/2014/main" id="{0B2CF682-A009-1CEE-81C1-844E7579FE23}"/>
                </a:ext>
              </a:extLst>
            </p:cNvPr>
            <p:cNvSpPr/>
            <p:nvPr/>
          </p:nvSpPr>
          <p:spPr>
            <a:xfrm>
              <a:off x="5307200" y="3150400"/>
              <a:ext cx="18775" cy="45675"/>
            </a:xfrm>
            <a:custGeom>
              <a:avLst/>
              <a:gdLst/>
              <a:ahLst/>
              <a:cxnLst/>
              <a:rect l="l" t="t" r="r" b="b"/>
              <a:pathLst>
                <a:path w="751" h="1827" extrusionOk="0">
                  <a:moveTo>
                    <a:pt x="676" y="0"/>
                  </a:moveTo>
                  <a:cubicBezTo>
                    <a:pt x="669" y="0"/>
                    <a:pt x="662" y="2"/>
                    <a:pt x="655" y="5"/>
                  </a:cubicBezTo>
                  <a:cubicBezTo>
                    <a:pt x="643" y="5"/>
                    <a:pt x="631" y="17"/>
                    <a:pt x="620" y="29"/>
                  </a:cubicBezTo>
                  <a:cubicBezTo>
                    <a:pt x="596" y="53"/>
                    <a:pt x="584" y="77"/>
                    <a:pt x="572" y="100"/>
                  </a:cubicBezTo>
                  <a:cubicBezTo>
                    <a:pt x="560" y="112"/>
                    <a:pt x="560" y="136"/>
                    <a:pt x="548" y="148"/>
                  </a:cubicBezTo>
                  <a:cubicBezTo>
                    <a:pt x="524" y="184"/>
                    <a:pt x="512" y="219"/>
                    <a:pt x="501" y="255"/>
                  </a:cubicBezTo>
                  <a:cubicBezTo>
                    <a:pt x="465" y="315"/>
                    <a:pt x="441" y="386"/>
                    <a:pt x="417" y="458"/>
                  </a:cubicBezTo>
                  <a:cubicBezTo>
                    <a:pt x="393" y="541"/>
                    <a:pt x="358" y="612"/>
                    <a:pt x="334" y="696"/>
                  </a:cubicBezTo>
                  <a:cubicBezTo>
                    <a:pt x="310" y="767"/>
                    <a:pt x="286" y="839"/>
                    <a:pt x="262" y="910"/>
                  </a:cubicBezTo>
                  <a:cubicBezTo>
                    <a:pt x="179" y="1184"/>
                    <a:pt x="96" y="1458"/>
                    <a:pt x="12" y="1720"/>
                  </a:cubicBezTo>
                  <a:cubicBezTo>
                    <a:pt x="12" y="1743"/>
                    <a:pt x="0" y="1767"/>
                    <a:pt x="12" y="1779"/>
                  </a:cubicBezTo>
                  <a:cubicBezTo>
                    <a:pt x="24" y="1803"/>
                    <a:pt x="36" y="1815"/>
                    <a:pt x="48" y="1815"/>
                  </a:cubicBezTo>
                  <a:cubicBezTo>
                    <a:pt x="60" y="1815"/>
                    <a:pt x="60" y="1827"/>
                    <a:pt x="60" y="1827"/>
                  </a:cubicBezTo>
                  <a:cubicBezTo>
                    <a:pt x="96" y="1827"/>
                    <a:pt x="131" y="1815"/>
                    <a:pt x="143" y="1779"/>
                  </a:cubicBezTo>
                  <a:cubicBezTo>
                    <a:pt x="215" y="1565"/>
                    <a:pt x="274" y="1339"/>
                    <a:pt x="346" y="1124"/>
                  </a:cubicBezTo>
                  <a:cubicBezTo>
                    <a:pt x="370" y="1065"/>
                    <a:pt x="381" y="1005"/>
                    <a:pt x="405" y="946"/>
                  </a:cubicBezTo>
                  <a:cubicBezTo>
                    <a:pt x="429" y="874"/>
                    <a:pt x="453" y="803"/>
                    <a:pt x="477" y="731"/>
                  </a:cubicBezTo>
                  <a:cubicBezTo>
                    <a:pt x="512" y="636"/>
                    <a:pt x="548" y="529"/>
                    <a:pt x="584" y="422"/>
                  </a:cubicBezTo>
                  <a:cubicBezTo>
                    <a:pt x="620" y="327"/>
                    <a:pt x="655" y="243"/>
                    <a:pt x="703" y="148"/>
                  </a:cubicBezTo>
                  <a:cubicBezTo>
                    <a:pt x="715" y="136"/>
                    <a:pt x="715" y="124"/>
                    <a:pt x="727" y="112"/>
                  </a:cubicBezTo>
                  <a:cubicBezTo>
                    <a:pt x="751" y="77"/>
                    <a:pt x="739" y="41"/>
                    <a:pt x="715" y="17"/>
                  </a:cubicBezTo>
                  <a:cubicBezTo>
                    <a:pt x="706" y="9"/>
                    <a:pt x="692" y="0"/>
                    <a:pt x="6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54">
              <a:extLst>
                <a:ext uri="{FF2B5EF4-FFF2-40B4-BE49-F238E27FC236}">
                  <a16:creationId xmlns:a16="http://schemas.microsoft.com/office/drawing/2014/main" id="{ABD60A93-4B7F-D1B6-ED05-0A0A6F0871F1}"/>
                </a:ext>
              </a:extLst>
            </p:cNvPr>
            <p:cNvSpPr/>
            <p:nvPr/>
          </p:nvSpPr>
          <p:spPr>
            <a:xfrm>
              <a:off x="5829000" y="3029475"/>
              <a:ext cx="25900" cy="32600"/>
            </a:xfrm>
            <a:custGeom>
              <a:avLst/>
              <a:gdLst/>
              <a:ahLst/>
              <a:cxnLst/>
              <a:rect l="l" t="t" r="r" b="b"/>
              <a:pathLst>
                <a:path w="1036" h="1304" extrusionOk="0">
                  <a:moveTo>
                    <a:pt x="453" y="485"/>
                  </a:moveTo>
                  <a:cubicBezTo>
                    <a:pt x="464" y="532"/>
                    <a:pt x="464" y="580"/>
                    <a:pt x="476" y="627"/>
                  </a:cubicBezTo>
                  <a:cubicBezTo>
                    <a:pt x="476" y="627"/>
                    <a:pt x="476" y="639"/>
                    <a:pt x="476" y="651"/>
                  </a:cubicBezTo>
                  <a:cubicBezTo>
                    <a:pt x="464" y="627"/>
                    <a:pt x="453" y="604"/>
                    <a:pt x="441" y="592"/>
                  </a:cubicBezTo>
                  <a:cubicBezTo>
                    <a:pt x="441" y="568"/>
                    <a:pt x="441" y="544"/>
                    <a:pt x="429" y="520"/>
                  </a:cubicBezTo>
                  <a:lnTo>
                    <a:pt x="429" y="508"/>
                  </a:lnTo>
                  <a:lnTo>
                    <a:pt x="441" y="508"/>
                  </a:lnTo>
                  <a:cubicBezTo>
                    <a:pt x="441" y="496"/>
                    <a:pt x="453" y="496"/>
                    <a:pt x="453" y="485"/>
                  </a:cubicBezTo>
                  <a:close/>
                  <a:moveTo>
                    <a:pt x="560" y="151"/>
                  </a:moveTo>
                  <a:cubicBezTo>
                    <a:pt x="584" y="163"/>
                    <a:pt x="595" y="163"/>
                    <a:pt x="619" y="175"/>
                  </a:cubicBezTo>
                  <a:cubicBezTo>
                    <a:pt x="631" y="187"/>
                    <a:pt x="655" y="199"/>
                    <a:pt x="667" y="211"/>
                  </a:cubicBezTo>
                  <a:cubicBezTo>
                    <a:pt x="679" y="211"/>
                    <a:pt x="679" y="223"/>
                    <a:pt x="679" y="223"/>
                  </a:cubicBezTo>
                  <a:cubicBezTo>
                    <a:pt x="667" y="223"/>
                    <a:pt x="667" y="211"/>
                    <a:pt x="655" y="211"/>
                  </a:cubicBezTo>
                  <a:cubicBezTo>
                    <a:pt x="631" y="199"/>
                    <a:pt x="595" y="187"/>
                    <a:pt x="572" y="187"/>
                  </a:cubicBezTo>
                  <a:lnTo>
                    <a:pt x="488" y="187"/>
                  </a:lnTo>
                  <a:cubicBezTo>
                    <a:pt x="464" y="199"/>
                    <a:pt x="429" y="211"/>
                    <a:pt x="405" y="234"/>
                  </a:cubicBezTo>
                  <a:cubicBezTo>
                    <a:pt x="381" y="246"/>
                    <a:pt x="369" y="258"/>
                    <a:pt x="357" y="282"/>
                  </a:cubicBezTo>
                  <a:cubicBezTo>
                    <a:pt x="333" y="294"/>
                    <a:pt x="322" y="306"/>
                    <a:pt x="298" y="318"/>
                  </a:cubicBezTo>
                  <a:cubicBezTo>
                    <a:pt x="286" y="330"/>
                    <a:pt x="262" y="354"/>
                    <a:pt x="250" y="377"/>
                  </a:cubicBezTo>
                  <a:cubicBezTo>
                    <a:pt x="226" y="389"/>
                    <a:pt x="214" y="413"/>
                    <a:pt x="203" y="437"/>
                  </a:cubicBezTo>
                  <a:cubicBezTo>
                    <a:pt x="179" y="496"/>
                    <a:pt x="179" y="556"/>
                    <a:pt x="179" y="615"/>
                  </a:cubicBezTo>
                  <a:cubicBezTo>
                    <a:pt x="179" y="663"/>
                    <a:pt x="191" y="723"/>
                    <a:pt x="214" y="770"/>
                  </a:cubicBezTo>
                  <a:cubicBezTo>
                    <a:pt x="214" y="782"/>
                    <a:pt x="214" y="782"/>
                    <a:pt x="214" y="782"/>
                  </a:cubicBezTo>
                  <a:cubicBezTo>
                    <a:pt x="226" y="842"/>
                    <a:pt x="250" y="901"/>
                    <a:pt x="286" y="949"/>
                  </a:cubicBezTo>
                  <a:cubicBezTo>
                    <a:pt x="322" y="996"/>
                    <a:pt x="357" y="1032"/>
                    <a:pt x="405" y="1056"/>
                  </a:cubicBezTo>
                  <a:cubicBezTo>
                    <a:pt x="429" y="1068"/>
                    <a:pt x="464" y="1068"/>
                    <a:pt x="488" y="1080"/>
                  </a:cubicBezTo>
                  <a:cubicBezTo>
                    <a:pt x="524" y="1080"/>
                    <a:pt x="548" y="1080"/>
                    <a:pt x="584" y="1068"/>
                  </a:cubicBezTo>
                  <a:cubicBezTo>
                    <a:pt x="631" y="1056"/>
                    <a:pt x="679" y="1032"/>
                    <a:pt x="726" y="996"/>
                  </a:cubicBezTo>
                  <a:cubicBezTo>
                    <a:pt x="774" y="961"/>
                    <a:pt x="810" y="913"/>
                    <a:pt x="834" y="866"/>
                  </a:cubicBezTo>
                  <a:cubicBezTo>
                    <a:pt x="834" y="854"/>
                    <a:pt x="845" y="842"/>
                    <a:pt x="845" y="830"/>
                  </a:cubicBezTo>
                  <a:lnTo>
                    <a:pt x="845" y="830"/>
                  </a:lnTo>
                  <a:cubicBezTo>
                    <a:pt x="845" y="866"/>
                    <a:pt x="845" y="901"/>
                    <a:pt x="834" y="949"/>
                  </a:cubicBezTo>
                  <a:cubicBezTo>
                    <a:pt x="822" y="973"/>
                    <a:pt x="822" y="985"/>
                    <a:pt x="810" y="1008"/>
                  </a:cubicBezTo>
                  <a:cubicBezTo>
                    <a:pt x="810" y="1008"/>
                    <a:pt x="810" y="1008"/>
                    <a:pt x="798" y="1020"/>
                  </a:cubicBezTo>
                  <a:cubicBezTo>
                    <a:pt x="786" y="1032"/>
                    <a:pt x="786" y="1044"/>
                    <a:pt x="774" y="1044"/>
                  </a:cubicBezTo>
                  <a:cubicBezTo>
                    <a:pt x="762" y="1056"/>
                    <a:pt x="750" y="1080"/>
                    <a:pt x="750" y="1092"/>
                  </a:cubicBezTo>
                  <a:cubicBezTo>
                    <a:pt x="750" y="1104"/>
                    <a:pt x="750" y="1116"/>
                    <a:pt x="750" y="1116"/>
                  </a:cubicBezTo>
                  <a:cubicBezTo>
                    <a:pt x="738" y="1127"/>
                    <a:pt x="726" y="1127"/>
                    <a:pt x="703" y="1139"/>
                  </a:cubicBezTo>
                  <a:cubicBezTo>
                    <a:pt x="679" y="1139"/>
                    <a:pt x="655" y="1139"/>
                    <a:pt x="631" y="1151"/>
                  </a:cubicBezTo>
                  <a:cubicBezTo>
                    <a:pt x="595" y="1151"/>
                    <a:pt x="572" y="1139"/>
                    <a:pt x="536" y="1139"/>
                  </a:cubicBezTo>
                  <a:cubicBezTo>
                    <a:pt x="488" y="1127"/>
                    <a:pt x="453" y="1116"/>
                    <a:pt x="417" y="1092"/>
                  </a:cubicBezTo>
                  <a:cubicBezTo>
                    <a:pt x="381" y="1068"/>
                    <a:pt x="357" y="1044"/>
                    <a:pt x="322" y="1020"/>
                  </a:cubicBezTo>
                  <a:cubicBezTo>
                    <a:pt x="298" y="985"/>
                    <a:pt x="262" y="961"/>
                    <a:pt x="250" y="925"/>
                  </a:cubicBezTo>
                  <a:cubicBezTo>
                    <a:pt x="214" y="877"/>
                    <a:pt x="191" y="818"/>
                    <a:pt x="179" y="770"/>
                  </a:cubicBezTo>
                  <a:cubicBezTo>
                    <a:pt x="167" y="711"/>
                    <a:pt x="155" y="663"/>
                    <a:pt x="155" y="615"/>
                  </a:cubicBezTo>
                  <a:cubicBezTo>
                    <a:pt x="155" y="580"/>
                    <a:pt x="155" y="532"/>
                    <a:pt x="167" y="496"/>
                  </a:cubicBezTo>
                  <a:cubicBezTo>
                    <a:pt x="179" y="461"/>
                    <a:pt x="191" y="413"/>
                    <a:pt x="214" y="377"/>
                  </a:cubicBezTo>
                  <a:cubicBezTo>
                    <a:pt x="238" y="330"/>
                    <a:pt x="262" y="294"/>
                    <a:pt x="298" y="258"/>
                  </a:cubicBezTo>
                  <a:cubicBezTo>
                    <a:pt x="322" y="234"/>
                    <a:pt x="357" y="211"/>
                    <a:pt x="381" y="187"/>
                  </a:cubicBezTo>
                  <a:cubicBezTo>
                    <a:pt x="405" y="175"/>
                    <a:pt x="429" y="163"/>
                    <a:pt x="453" y="163"/>
                  </a:cubicBezTo>
                  <a:cubicBezTo>
                    <a:pt x="476" y="151"/>
                    <a:pt x="500" y="151"/>
                    <a:pt x="512" y="151"/>
                  </a:cubicBezTo>
                  <a:close/>
                  <a:moveTo>
                    <a:pt x="510" y="0"/>
                  </a:moveTo>
                  <a:cubicBezTo>
                    <a:pt x="488" y="0"/>
                    <a:pt x="465" y="3"/>
                    <a:pt x="441" y="8"/>
                  </a:cubicBezTo>
                  <a:cubicBezTo>
                    <a:pt x="393" y="20"/>
                    <a:pt x="333" y="44"/>
                    <a:pt x="286" y="80"/>
                  </a:cubicBezTo>
                  <a:cubicBezTo>
                    <a:pt x="203" y="139"/>
                    <a:pt x="131" y="223"/>
                    <a:pt x="72" y="330"/>
                  </a:cubicBezTo>
                  <a:cubicBezTo>
                    <a:pt x="60" y="354"/>
                    <a:pt x="48" y="377"/>
                    <a:pt x="36" y="401"/>
                  </a:cubicBezTo>
                  <a:cubicBezTo>
                    <a:pt x="24" y="425"/>
                    <a:pt x="24" y="461"/>
                    <a:pt x="12" y="485"/>
                  </a:cubicBezTo>
                  <a:cubicBezTo>
                    <a:pt x="0" y="544"/>
                    <a:pt x="0" y="604"/>
                    <a:pt x="0" y="663"/>
                  </a:cubicBezTo>
                  <a:cubicBezTo>
                    <a:pt x="12" y="723"/>
                    <a:pt x="24" y="770"/>
                    <a:pt x="36" y="830"/>
                  </a:cubicBezTo>
                  <a:cubicBezTo>
                    <a:pt x="60" y="877"/>
                    <a:pt x="83" y="937"/>
                    <a:pt x="107" y="985"/>
                  </a:cubicBezTo>
                  <a:cubicBezTo>
                    <a:pt x="131" y="1032"/>
                    <a:pt x="167" y="1068"/>
                    <a:pt x="203" y="1116"/>
                  </a:cubicBezTo>
                  <a:cubicBezTo>
                    <a:pt x="238" y="1151"/>
                    <a:pt x="286" y="1187"/>
                    <a:pt x="333" y="1223"/>
                  </a:cubicBezTo>
                  <a:cubicBezTo>
                    <a:pt x="381" y="1247"/>
                    <a:pt x="429" y="1270"/>
                    <a:pt x="488" y="1282"/>
                  </a:cubicBezTo>
                  <a:cubicBezTo>
                    <a:pt x="500" y="1282"/>
                    <a:pt x="524" y="1294"/>
                    <a:pt x="536" y="1294"/>
                  </a:cubicBezTo>
                  <a:lnTo>
                    <a:pt x="572" y="1294"/>
                  </a:lnTo>
                  <a:cubicBezTo>
                    <a:pt x="589" y="1300"/>
                    <a:pt x="604" y="1303"/>
                    <a:pt x="619" y="1303"/>
                  </a:cubicBezTo>
                  <a:cubicBezTo>
                    <a:pt x="634" y="1303"/>
                    <a:pt x="649" y="1300"/>
                    <a:pt x="667" y="1294"/>
                  </a:cubicBezTo>
                  <a:cubicBezTo>
                    <a:pt x="714" y="1294"/>
                    <a:pt x="762" y="1282"/>
                    <a:pt x="810" y="1258"/>
                  </a:cubicBezTo>
                  <a:cubicBezTo>
                    <a:pt x="869" y="1235"/>
                    <a:pt x="905" y="1199"/>
                    <a:pt x="953" y="1151"/>
                  </a:cubicBezTo>
                  <a:cubicBezTo>
                    <a:pt x="976" y="1116"/>
                    <a:pt x="1000" y="1068"/>
                    <a:pt x="1012" y="1008"/>
                  </a:cubicBezTo>
                  <a:cubicBezTo>
                    <a:pt x="1036" y="961"/>
                    <a:pt x="1036" y="889"/>
                    <a:pt x="1036" y="830"/>
                  </a:cubicBezTo>
                  <a:cubicBezTo>
                    <a:pt x="1036" y="735"/>
                    <a:pt x="1012" y="627"/>
                    <a:pt x="965" y="532"/>
                  </a:cubicBezTo>
                  <a:cubicBezTo>
                    <a:pt x="965" y="532"/>
                    <a:pt x="965" y="520"/>
                    <a:pt x="965" y="520"/>
                  </a:cubicBezTo>
                  <a:cubicBezTo>
                    <a:pt x="941" y="413"/>
                    <a:pt x="905" y="306"/>
                    <a:pt x="845" y="211"/>
                  </a:cubicBezTo>
                  <a:cubicBezTo>
                    <a:pt x="786" y="115"/>
                    <a:pt x="703" y="44"/>
                    <a:pt x="607" y="20"/>
                  </a:cubicBezTo>
                  <a:cubicBezTo>
                    <a:pt x="572" y="6"/>
                    <a:pt x="542" y="0"/>
                    <a:pt x="5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54">
              <a:extLst>
                <a:ext uri="{FF2B5EF4-FFF2-40B4-BE49-F238E27FC236}">
                  <a16:creationId xmlns:a16="http://schemas.microsoft.com/office/drawing/2014/main" id="{6FEB6A07-CB75-4F1B-5FA2-C555AF3575F3}"/>
                </a:ext>
              </a:extLst>
            </p:cNvPr>
            <p:cNvSpPr/>
            <p:nvPr/>
          </p:nvSpPr>
          <p:spPr>
            <a:xfrm>
              <a:off x="5803400" y="3050800"/>
              <a:ext cx="14000" cy="16225"/>
            </a:xfrm>
            <a:custGeom>
              <a:avLst/>
              <a:gdLst/>
              <a:ahLst/>
              <a:cxnLst/>
              <a:rect l="l" t="t" r="r" b="b"/>
              <a:pathLst>
                <a:path w="560" h="649" extrusionOk="0">
                  <a:moveTo>
                    <a:pt x="322" y="215"/>
                  </a:moveTo>
                  <a:cubicBezTo>
                    <a:pt x="322" y="215"/>
                    <a:pt x="334" y="215"/>
                    <a:pt x="334" y="227"/>
                  </a:cubicBezTo>
                  <a:cubicBezTo>
                    <a:pt x="334" y="227"/>
                    <a:pt x="334" y="227"/>
                    <a:pt x="345" y="239"/>
                  </a:cubicBezTo>
                  <a:cubicBezTo>
                    <a:pt x="345" y="251"/>
                    <a:pt x="345" y="263"/>
                    <a:pt x="345" y="263"/>
                  </a:cubicBezTo>
                  <a:cubicBezTo>
                    <a:pt x="345" y="274"/>
                    <a:pt x="345" y="274"/>
                    <a:pt x="345" y="286"/>
                  </a:cubicBezTo>
                  <a:cubicBezTo>
                    <a:pt x="345" y="298"/>
                    <a:pt x="334" y="310"/>
                    <a:pt x="334" y="322"/>
                  </a:cubicBezTo>
                  <a:cubicBezTo>
                    <a:pt x="334" y="298"/>
                    <a:pt x="322" y="286"/>
                    <a:pt x="310" y="274"/>
                  </a:cubicBezTo>
                  <a:cubicBezTo>
                    <a:pt x="301" y="257"/>
                    <a:pt x="286" y="246"/>
                    <a:pt x="269" y="246"/>
                  </a:cubicBezTo>
                  <a:cubicBezTo>
                    <a:pt x="263" y="246"/>
                    <a:pt x="257" y="247"/>
                    <a:pt x="250" y="251"/>
                  </a:cubicBezTo>
                  <a:cubicBezTo>
                    <a:pt x="250" y="239"/>
                    <a:pt x="250" y="227"/>
                    <a:pt x="262" y="227"/>
                  </a:cubicBezTo>
                  <a:cubicBezTo>
                    <a:pt x="262" y="215"/>
                    <a:pt x="274" y="215"/>
                    <a:pt x="274" y="215"/>
                  </a:cubicBezTo>
                  <a:close/>
                  <a:moveTo>
                    <a:pt x="286" y="394"/>
                  </a:moveTo>
                  <a:cubicBezTo>
                    <a:pt x="286" y="394"/>
                    <a:pt x="274" y="394"/>
                    <a:pt x="274" y="405"/>
                  </a:cubicBezTo>
                  <a:cubicBezTo>
                    <a:pt x="274" y="405"/>
                    <a:pt x="274" y="394"/>
                    <a:pt x="274" y="394"/>
                  </a:cubicBezTo>
                  <a:close/>
                  <a:moveTo>
                    <a:pt x="357" y="1"/>
                  </a:moveTo>
                  <a:cubicBezTo>
                    <a:pt x="334" y="1"/>
                    <a:pt x="310" y="1"/>
                    <a:pt x="286" y="13"/>
                  </a:cubicBezTo>
                  <a:lnTo>
                    <a:pt x="262" y="13"/>
                  </a:lnTo>
                  <a:cubicBezTo>
                    <a:pt x="143" y="36"/>
                    <a:pt x="60" y="132"/>
                    <a:pt x="24" y="239"/>
                  </a:cubicBezTo>
                  <a:cubicBezTo>
                    <a:pt x="0" y="286"/>
                    <a:pt x="0" y="346"/>
                    <a:pt x="12" y="405"/>
                  </a:cubicBezTo>
                  <a:cubicBezTo>
                    <a:pt x="12" y="429"/>
                    <a:pt x="24" y="465"/>
                    <a:pt x="36" y="489"/>
                  </a:cubicBezTo>
                  <a:cubicBezTo>
                    <a:pt x="48" y="513"/>
                    <a:pt x="60" y="536"/>
                    <a:pt x="84" y="560"/>
                  </a:cubicBezTo>
                  <a:cubicBezTo>
                    <a:pt x="107" y="584"/>
                    <a:pt x="131" y="608"/>
                    <a:pt x="155" y="620"/>
                  </a:cubicBezTo>
                  <a:cubicBezTo>
                    <a:pt x="179" y="632"/>
                    <a:pt x="214" y="644"/>
                    <a:pt x="238" y="644"/>
                  </a:cubicBezTo>
                  <a:cubicBezTo>
                    <a:pt x="246" y="648"/>
                    <a:pt x="254" y="649"/>
                    <a:pt x="262" y="649"/>
                  </a:cubicBezTo>
                  <a:cubicBezTo>
                    <a:pt x="278" y="649"/>
                    <a:pt x="294" y="644"/>
                    <a:pt x="310" y="644"/>
                  </a:cubicBezTo>
                  <a:cubicBezTo>
                    <a:pt x="345" y="644"/>
                    <a:pt x="369" y="620"/>
                    <a:pt x="393" y="608"/>
                  </a:cubicBezTo>
                  <a:cubicBezTo>
                    <a:pt x="488" y="548"/>
                    <a:pt x="536" y="441"/>
                    <a:pt x="548" y="334"/>
                  </a:cubicBezTo>
                  <a:cubicBezTo>
                    <a:pt x="560" y="298"/>
                    <a:pt x="548" y="274"/>
                    <a:pt x="548" y="251"/>
                  </a:cubicBezTo>
                  <a:cubicBezTo>
                    <a:pt x="548" y="215"/>
                    <a:pt x="548" y="191"/>
                    <a:pt x="536" y="167"/>
                  </a:cubicBezTo>
                  <a:cubicBezTo>
                    <a:pt x="536" y="143"/>
                    <a:pt x="524" y="120"/>
                    <a:pt x="512" y="96"/>
                  </a:cubicBezTo>
                  <a:cubicBezTo>
                    <a:pt x="500" y="60"/>
                    <a:pt x="476" y="36"/>
                    <a:pt x="441" y="13"/>
                  </a:cubicBezTo>
                  <a:cubicBezTo>
                    <a:pt x="417" y="1"/>
                    <a:pt x="393" y="1"/>
                    <a:pt x="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54">
              <a:extLst>
                <a:ext uri="{FF2B5EF4-FFF2-40B4-BE49-F238E27FC236}">
                  <a16:creationId xmlns:a16="http://schemas.microsoft.com/office/drawing/2014/main" id="{3793E397-7676-9CF9-24E3-D2F4BFD1F162}"/>
                </a:ext>
              </a:extLst>
            </p:cNvPr>
            <p:cNvSpPr/>
            <p:nvPr/>
          </p:nvSpPr>
          <p:spPr>
            <a:xfrm>
              <a:off x="5834650" y="3028175"/>
              <a:ext cx="24725" cy="29500"/>
            </a:xfrm>
            <a:custGeom>
              <a:avLst/>
              <a:gdLst/>
              <a:ahLst/>
              <a:cxnLst/>
              <a:rect l="l" t="t" r="r" b="b"/>
              <a:pathLst>
                <a:path w="989" h="1180" extrusionOk="0">
                  <a:moveTo>
                    <a:pt x="631" y="382"/>
                  </a:moveTo>
                  <a:lnTo>
                    <a:pt x="631" y="382"/>
                  </a:lnTo>
                  <a:cubicBezTo>
                    <a:pt x="667" y="406"/>
                    <a:pt x="679" y="441"/>
                    <a:pt x="703" y="477"/>
                  </a:cubicBezTo>
                  <a:cubicBezTo>
                    <a:pt x="727" y="513"/>
                    <a:pt x="750" y="548"/>
                    <a:pt x="762" y="584"/>
                  </a:cubicBezTo>
                  <a:cubicBezTo>
                    <a:pt x="762" y="620"/>
                    <a:pt x="774" y="644"/>
                    <a:pt x="774" y="679"/>
                  </a:cubicBezTo>
                  <a:cubicBezTo>
                    <a:pt x="774" y="715"/>
                    <a:pt x="774" y="751"/>
                    <a:pt x="762" y="798"/>
                  </a:cubicBezTo>
                  <a:cubicBezTo>
                    <a:pt x="750" y="822"/>
                    <a:pt x="739" y="846"/>
                    <a:pt x="727" y="870"/>
                  </a:cubicBezTo>
                  <a:cubicBezTo>
                    <a:pt x="727" y="882"/>
                    <a:pt x="715" y="906"/>
                    <a:pt x="703" y="918"/>
                  </a:cubicBezTo>
                  <a:cubicBezTo>
                    <a:pt x="679" y="929"/>
                    <a:pt x="667" y="953"/>
                    <a:pt x="643" y="965"/>
                  </a:cubicBezTo>
                  <a:cubicBezTo>
                    <a:pt x="619" y="977"/>
                    <a:pt x="584" y="989"/>
                    <a:pt x="560" y="1001"/>
                  </a:cubicBezTo>
                  <a:cubicBezTo>
                    <a:pt x="524" y="1013"/>
                    <a:pt x="488" y="1013"/>
                    <a:pt x="453" y="1013"/>
                  </a:cubicBezTo>
                  <a:lnTo>
                    <a:pt x="358" y="1013"/>
                  </a:lnTo>
                  <a:cubicBezTo>
                    <a:pt x="346" y="1013"/>
                    <a:pt x="346" y="1001"/>
                    <a:pt x="346" y="1001"/>
                  </a:cubicBezTo>
                  <a:lnTo>
                    <a:pt x="381" y="1001"/>
                  </a:lnTo>
                  <a:cubicBezTo>
                    <a:pt x="429" y="977"/>
                    <a:pt x="465" y="941"/>
                    <a:pt x="500" y="894"/>
                  </a:cubicBezTo>
                  <a:cubicBezTo>
                    <a:pt x="512" y="882"/>
                    <a:pt x="524" y="846"/>
                    <a:pt x="536" y="822"/>
                  </a:cubicBezTo>
                  <a:cubicBezTo>
                    <a:pt x="548" y="798"/>
                    <a:pt x="560" y="775"/>
                    <a:pt x="572" y="739"/>
                  </a:cubicBezTo>
                  <a:cubicBezTo>
                    <a:pt x="584" y="703"/>
                    <a:pt x="596" y="667"/>
                    <a:pt x="608" y="632"/>
                  </a:cubicBezTo>
                  <a:cubicBezTo>
                    <a:pt x="608" y="608"/>
                    <a:pt x="608" y="584"/>
                    <a:pt x="619" y="572"/>
                  </a:cubicBezTo>
                  <a:cubicBezTo>
                    <a:pt x="619" y="548"/>
                    <a:pt x="619" y="525"/>
                    <a:pt x="631" y="501"/>
                  </a:cubicBezTo>
                  <a:cubicBezTo>
                    <a:pt x="631" y="465"/>
                    <a:pt x="643" y="417"/>
                    <a:pt x="631" y="382"/>
                  </a:cubicBezTo>
                  <a:close/>
                  <a:moveTo>
                    <a:pt x="310" y="1"/>
                  </a:moveTo>
                  <a:cubicBezTo>
                    <a:pt x="274" y="1"/>
                    <a:pt x="215" y="1"/>
                    <a:pt x="179" y="36"/>
                  </a:cubicBezTo>
                  <a:cubicBezTo>
                    <a:pt x="167" y="48"/>
                    <a:pt x="155" y="60"/>
                    <a:pt x="155" y="84"/>
                  </a:cubicBezTo>
                  <a:cubicBezTo>
                    <a:pt x="155" y="96"/>
                    <a:pt x="155" y="120"/>
                    <a:pt x="179" y="132"/>
                  </a:cubicBezTo>
                  <a:cubicBezTo>
                    <a:pt x="191" y="144"/>
                    <a:pt x="191" y="156"/>
                    <a:pt x="215" y="167"/>
                  </a:cubicBezTo>
                  <a:cubicBezTo>
                    <a:pt x="227" y="167"/>
                    <a:pt x="238" y="167"/>
                    <a:pt x="250" y="179"/>
                  </a:cubicBezTo>
                  <a:cubicBezTo>
                    <a:pt x="262" y="179"/>
                    <a:pt x="286" y="179"/>
                    <a:pt x="298" y="191"/>
                  </a:cubicBezTo>
                  <a:cubicBezTo>
                    <a:pt x="358" y="203"/>
                    <a:pt x="417" y="227"/>
                    <a:pt x="477" y="263"/>
                  </a:cubicBezTo>
                  <a:cubicBezTo>
                    <a:pt x="500" y="263"/>
                    <a:pt x="512" y="275"/>
                    <a:pt x="536" y="298"/>
                  </a:cubicBezTo>
                  <a:cubicBezTo>
                    <a:pt x="524" y="298"/>
                    <a:pt x="512" y="310"/>
                    <a:pt x="500" y="322"/>
                  </a:cubicBezTo>
                  <a:cubicBezTo>
                    <a:pt x="488" y="334"/>
                    <a:pt x="488" y="346"/>
                    <a:pt x="488" y="370"/>
                  </a:cubicBezTo>
                  <a:cubicBezTo>
                    <a:pt x="488" y="382"/>
                    <a:pt x="488" y="382"/>
                    <a:pt x="488" y="382"/>
                  </a:cubicBezTo>
                  <a:cubicBezTo>
                    <a:pt x="488" y="417"/>
                    <a:pt x="488" y="453"/>
                    <a:pt x="477" y="489"/>
                  </a:cubicBezTo>
                  <a:cubicBezTo>
                    <a:pt x="477" y="513"/>
                    <a:pt x="477" y="525"/>
                    <a:pt x="465" y="548"/>
                  </a:cubicBezTo>
                  <a:cubicBezTo>
                    <a:pt x="465" y="572"/>
                    <a:pt x="453" y="596"/>
                    <a:pt x="453" y="620"/>
                  </a:cubicBezTo>
                  <a:cubicBezTo>
                    <a:pt x="441" y="679"/>
                    <a:pt x="417" y="739"/>
                    <a:pt x="393" y="798"/>
                  </a:cubicBezTo>
                  <a:cubicBezTo>
                    <a:pt x="381" y="810"/>
                    <a:pt x="369" y="822"/>
                    <a:pt x="358" y="834"/>
                  </a:cubicBezTo>
                  <a:cubicBezTo>
                    <a:pt x="358" y="846"/>
                    <a:pt x="346" y="846"/>
                    <a:pt x="346" y="846"/>
                  </a:cubicBezTo>
                  <a:cubicBezTo>
                    <a:pt x="334" y="858"/>
                    <a:pt x="334" y="858"/>
                    <a:pt x="334" y="858"/>
                  </a:cubicBezTo>
                  <a:lnTo>
                    <a:pt x="274" y="858"/>
                  </a:lnTo>
                  <a:lnTo>
                    <a:pt x="215" y="834"/>
                  </a:lnTo>
                  <a:cubicBezTo>
                    <a:pt x="191" y="834"/>
                    <a:pt x="167" y="822"/>
                    <a:pt x="143" y="822"/>
                  </a:cubicBezTo>
                  <a:cubicBezTo>
                    <a:pt x="133" y="819"/>
                    <a:pt x="123" y="817"/>
                    <a:pt x="115" y="817"/>
                  </a:cubicBezTo>
                  <a:cubicBezTo>
                    <a:pt x="94" y="817"/>
                    <a:pt x="77" y="826"/>
                    <a:pt x="60" y="834"/>
                  </a:cubicBezTo>
                  <a:cubicBezTo>
                    <a:pt x="24" y="846"/>
                    <a:pt x="0" y="870"/>
                    <a:pt x="0" y="894"/>
                  </a:cubicBezTo>
                  <a:cubicBezTo>
                    <a:pt x="0" y="929"/>
                    <a:pt x="0" y="953"/>
                    <a:pt x="12" y="965"/>
                  </a:cubicBezTo>
                  <a:cubicBezTo>
                    <a:pt x="48" y="1013"/>
                    <a:pt x="96" y="1048"/>
                    <a:pt x="143" y="1072"/>
                  </a:cubicBezTo>
                  <a:cubicBezTo>
                    <a:pt x="179" y="1096"/>
                    <a:pt x="227" y="1120"/>
                    <a:pt x="286" y="1132"/>
                  </a:cubicBezTo>
                  <a:cubicBezTo>
                    <a:pt x="310" y="1144"/>
                    <a:pt x="346" y="1156"/>
                    <a:pt x="381" y="1156"/>
                  </a:cubicBezTo>
                  <a:lnTo>
                    <a:pt x="393" y="1156"/>
                  </a:lnTo>
                  <a:cubicBezTo>
                    <a:pt x="417" y="1168"/>
                    <a:pt x="429" y="1168"/>
                    <a:pt x="453" y="1179"/>
                  </a:cubicBezTo>
                  <a:lnTo>
                    <a:pt x="512" y="1179"/>
                  </a:lnTo>
                  <a:cubicBezTo>
                    <a:pt x="572" y="1179"/>
                    <a:pt x="619" y="1168"/>
                    <a:pt x="655" y="1144"/>
                  </a:cubicBezTo>
                  <a:cubicBezTo>
                    <a:pt x="739" y="1108"/>
                    <a:pt x="810" y="1060"/>
                    <a:pt x="858" y="989"/>
                  </a:cubicBezTo>
                  <a:cubicBezTo>
                    <a:pt x="917" y="906"/>
                    <a:pt x="953" y="822"/>
                    <a:pt x="977" y="727"/>
                  </a:cubicBezTo>
                  <a:cubicBezTo>
                    <a:pt x="977" y="679"/>
                    <a:pt x="989" y="632"/>
                    <a:pt x="989" y="584"/>
                  </a:cubicBezTo>
                  <a:cubicBezTo>
                    <a:pt x="989" y="537"/>
                    <a:pt x="989" y="489"/>
                    <a:pt x="977" y="441"/>
                  </a:cubicBezTo>
                  <a:cubicBezTo>
                    <a:pt x="953" y="346"/>
                    <a:pt x="905" y="275"/>
                    <a:pt x="846" y="203"/>
                  </a:cubicBezTo>
                  <a:cubicBezTo>
                    <a:pt x="774" y="144"/>
                    <a:pt x="703" y="96"/>
                    <a:pt x="619" y="60"/>
                  </a:cubicBezTo>
                  <a:cubicBezTo>
                    <a:pt x="572" y="36"/>
                    <a:pt x="536" y="25"/>
                    <a:pt x="488" y="13"/>
                  </a:cubicBezTo>
                  <a:cubicBezTo>
                    <a:pt x="453" y="13"/>
                    <a:pt x="417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54">
              <a:extLst>
                <a:ext uri="{FF2B5EF4-FFF2-40B4-BE49-F238E27FC236}">
                  <a16:creationId xmlns:a16="http://schemas.microsoft.com/office/drawing/2014/main" id="{16FFCB76-98DF-C0BB-A4C4-4718C19815F5}"/>
                </a:ext>
              </a:extLst>
            </p:cNvPr>
            <p:cNvSpPr/>
            <p:nvPr/>
          </p:nvSpPr>
          <p:spPr>
            <a:xfrm>
              <a:off x="5829300" y="3032050"/>
              <a:ext cx="10725" cy="21150"/>
            </a:xfrm>
            <a:custGeom>
              <a:avLst/>
              <a:gdLst/>
              <a:ahLst/>
              <a:cxnLst/>
              <a:rect l="l" t="t" r="r" b="b"/>
              <a:pathLst>
                <a:path w="429" h="846" extrusionOk="0">
                  <a:moveTo>
                    <a:pt x="310" y="1"/>
                  </a:moveTo>
                  <a:cubicBezTo>
                    <a:pt x="298" y="1"/>
                    <a:pt x="274" y="12"/>
                    <a:pt x="262" y="24"/>
                  </a:cubicBezTo>
                  <a:cubicBezTo>
                    <a:pt x="226" y="60"/>
                    <a:pt x="191" y="96"/>
                    <a:pt x="155" y="131"/>
                  </a:cubicBezTo>
                  <a:cubicBezTo>
                    <a:pt x="119" y="167"/>
                    <a:pt x="95" y="215"/>
                    <a:pt x="83" y="251"/>
                  </a:cubicBezTo>
                  <a:cubicBezTo>
                    <a:pt x="60" y="274"/>
                    <a:pt x="48" y="298"/>
                    <a:pt x="36" y="322"/>
                  </a:cubicBezTo>
                  <a:cubicBezTo>
                    <a:pt x="24" y="358"/>
                    <a:pt x="24" y="382"/>
                    <a:pt x="12" y="417"/>
                  </a:cubicBezTo>
                  <a:cubicBezTo>
                    <a:pt x="0" y="465"/>
                    <a:pt x="12" y="512"/>
                    <a:pt x="24" y="560"/>
                  </a:cubicBezTo>
                  <a:cubicBezTo>
                    <a:pt x="36" y="620"/>
                    <a:pt x="60" y="667"/>
                    <a:pt x="95" y="715"/>
                  </a:cubicBezTo>
                  <a:cubicBezTo>
                    <a:pt x="119" y="763"/>
                    <a:pt x="167" y="798"/>
                    <a:pt x="214" y="822"/>
                  </a:cubicBezTo>
                  <a:cubicBezTo>
                    <a:pt x="226" y="834"/>
                    <a:pt x="250" y="846"/>
                    <a:pt x="262" y="846"/>
                  </a:cubicBezTo>
                  <a:lnTo>
                    <a:pt x="298" y="846"/>
                  </a:lnTo>
                  <a:cubicBezTo>
                    <a:pt x="321" y="846"/>
                    <a:pt x="357" y="834"/>
                    <a:pt x="381" y="822"/>
                  </a:cubicBezTo>
                  <a:cubicBezTo>
                    <a:pt x="417" y="810"/>
                    <a:pt x="429" y="763"/>
                    <a:pt x="417" y="727"/>
                  </a:cubicBezTo>
                  <a:cubicBezTo>
                    <a:pt x="408" y="700"/>
                    <a:pt x="379" y="687"/>
                    <a:pt x="350" y="687"/>
                  </a:cubicBezTo>
                  <a:cubicBezTo>
                    <a:pt x="340" y="687"/>
                    <a:pt x="330" y="688"/>
                    <a:pt x="321" y="691"/>
                  </a:cubicBezTo>
                  <a:lnTo>
                    <a:pt x="310" y="691"/>
                  </a:lnTo>
                  <a:cubicBezTo>
                    <a:pt x="298" y="703"/>
                    <a:pt x="298" y="703"/>
                    <a:pt x="286" y="703"/>
                  </a:cubicBezTo>
                  <a:cubicBezTo>
                    <a:pt x="286" y="703"/>
                    <a:pt x="286" y="703"/>
                    <a:pt x="274" y="691"/>
                  </a:cubicBezTo>
                  <a:cubicBezTo>
                    <a:pt x="262" y="691"/>
                    <a:pt x="250" y="679"/>
                    <a:pt x="238" y="667"/>
                  </a:cubicBezTo>
                  <a:cubicBezTo>
                    <a:pt x="226" y="643"/>
                    <a:pt x="202" y="632"/>
                    <a:pt x="191" y="608"/>
                  </a:cubicBezTo>
                  <a:cubicBezTo>
                    <a:pt x="179" y="584"/>
                    <a:pt x="179" y="560"/>
                    <a:pt x="167" y="548"/>
                  </a:cubicBezTo>
                  <a:cubicBezTo>
                    <a:pt x="155" y="524"/>
                    <a:pt x="155" y="501"/>
                    <a:pt x="155" y="477"/>
                  </a:cubicBezTo>
                  <a:cubicBezTo>
                    <a:pt x="155" y="465"/>
                    <a:pt x="155" y="441"/>
                    <a:pt x="167" y="417"/>
                  </a:cubicBezTo>
                  <a:cubicBezTo>
                    <a:pt x="167" y="382"/>
                    <a:pt x="191" y="358"/>
                    <a:pt x="202" y="322"/>
                  </a:cubicBezTo>
                  <a:cubicBezTo>
                    <a:pt x="238" y="262"/>
                    <a:pt x="286" y="203"/>
                    <a:pt x="333" y="155"/>
                  </a:cubicBezTo>
                  <a:cubicBezTo>
                    <a:pt x="333" y="143"/>
                    <a:pt x="345" y="143"/>
                    <a:pt x="357" y="131"/>
                  </a:cubicBezTo>
                  <a:cubicBezTo>
                    <a:pt x="369" y="120"/>
                    <a:pt x="381" y="108"/>
                    <a:pt x="381" y="84"/>
                  </a:cubicBezTo>
                  <a:cubicBezTo>
                    <a:pt x="381" y="60"/>
                    <a:pt x="369" y="48"/>
                    <a:pt x="357" y="24"/>
                  </a:cubicBezTo>
                  <a:cubicBezTo>
                    <a:pt x="345" y="12"/>
                    <a:pt x="333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54">
              <a:extLst>
                <a:ext uri="{FF2B5EF4-FFF2-40B4-BE49-F238E27FC236}">
                  <a16:creationId xmlns:a16="http://schemas.microsoft.com/office/drawing/2014/main" id="{6AA390D2-0ABC-F385-C099-AEADE14B60DA}"/>
                </a:ext>
              </a:extLst>
            </p:cNvPr>
            <p:cNvSpPr/>
            <p:nvPr/>
          </p:nvSpPr>
          <p:spPr>
            <a:xfrm>
              <a:off x="5827500" y="3027575"/>
              <a:ext cx="31875" cy="34500"/>
            </a:xfrm>
            <a:custGeom>
              <a:avLst/>
              <a:gdLst/>
              <a:ahLst/>
              <a:cxnLst/>
              <a:rect l="l" t="t" r="r" b="b"/>
              <a:pathLst>
                <a:path w="1275" h="1380" extrusionOk="0">
                  <a:moveTo>
                    <a:pt x="786" y="1"/>
                  </a:moveTo>
                  <a:cubicBezTo>
                    <a:pt x="727" y="1"/>
                    <a:pt x="655" y="13"/>
                    <a:pt x="608" y="25"/>
                  </a:cubicBezTo>
                  <a:cubicBezTo>
                    <a:pt x="501" y="49"/>
                    <a:pt x="393" y="96"/>
                    <a:pt x="310" y="168"/>
                  </a:cubicBezTo>
                  <a:cubicBezTo>
                    <a:pt x="274" y="215"/>
                    <a:pt x="239" y="251"/>
                    <a:pt x="203" y="299"/>
                  </a:cubicBezTo>
                  <a:cubicBezTo>
                    <a:pt x="179" y="334"/>
                    <a:pt x="155" y="382"/>
                    <a:pt x="143" y="418"/>
                  </a:cubicBezTo>
                  <a:cubicBezTo>
                    <a:pt x="108" y="477"/>
                    <a:pt x="72" y="549"/>
                    <a:pt x="48" y="620"/>
                  </a:cubicBezTo>
                  <a:cubicBezTo>
                    <a:pt x="12" y="715"/>
                    <a:pt x="1" y="834"/>
                    <a:pt x="12" y="953"/>
                  </a:cubicBezTo>
                  <a:cubicBezTo>
                    <a:pt x="36" y="1061"/>
                    <a:pt x="108" y="1156"/>
                    <a:pt x="191" y="1227"/>
                  </a:cubicBezTo>
                  <a:cubicBezTo>
                    <a:pt x="239" y="1263"/>
                    <a:pt x="286" y="1299"/>
                    <a:pt x="334" y="1311"/>
                  </a:cubicBezTo>
                  <a:cubicBezTo>
                    <a:pt x="393" y="1334"/>
                    <a:pt x="453" y="1358"/>
                    <a:pt x="501" y="1370"/>
                  </a:cubicBezTo>
                  <a:lnTo>
                    <a:pt x="513" y="1370"/>
                  </a:lnTo>
                  <a:cubicBezTo>
                    <a:pt x="542" y="1376"/>
                    <a:pt x="572" y="1379"/>
                    <a:pt x="600" y="1379"/>
                  </a:cubicBezTo>
                  <a:cubicBezTo>
                    <a:pt x="629" y="1379"/>
                    <a:pt x="655" y="1376"/>
                    <a:pt x="679" y="1370"/>
                  </a:cubicBezTo>
                  <a:cubicBezTo>
                    <a:pt x="739" y="1370"/>
                    <a:pt x="798" y="1346"/>
                    <a:pt x="846" y="1334"/>
                  </a:cubicBezTo>
                  <a:cubicBezTo>
                    <a:pt x="929" y="1299"/>
                    <a:pt x="1001" y="1251"/>
                    <a:pt x="1060" y="1192"/>
                  </a:cubicBezTo>
                  <a:cubicBezTo>
                    <a:pt x="1084" y="1180"/>
                    <a:pt x="1096" y="1168"/>
                    <a:pt x="1108" y="1156"/>
                  </a:cubicBezTo>
                  <a:cubicBezTo>
                    <a:pt x="1155" y="1132"/>
                    <a:pt x="1191" y="1084"/>
                    <a:pt x="1215" y="1037"/>
                  </a:cubicBezTo>
                  <a:cubicBezTo>
                    <a:pt x="1239" y="1013"/>
                    <a:pt x="1251" y="989"/>
                    <a:pt x="1251" y="965"/>
                  </a:cubicBezTo>
                  <a:cubicBezTo>
                    <a:pt x="1263" y="930"/>
                    <a:pt x="1263" y="894"/>
                    <a:pt x="1275" y="870"/>
                  </a:cubicBezTo>
                  <a:cubicBezTo>
                    <a:pt x="1275" y="834"/>
                    <a:pt x="1263" y="811"/>
                    <a:pt x="1263" y="775"/>
                  </a:cubicBezTo>
                  <a:cubicBezTo>
                    <a:pt x="1263" y="763"/>
                    <a:pt x="1263" y="739"/>
                    <a:pt x="1251" y="715"/>
                  </a:cubicBezTo>
                  <a:cubicBezTo>
                    <a:pt x="1251" y="668"/>
                    <a:pt x="1251" y="632"/>
                    <a:pt x="1239" y="584"/>
                  </a:cubicBezTo>
                  <a:cubicBezTo>
                    <a:pt x="1227" y="572"/>
                    <a:pt x="1227" y="549"/>
                    <a:pt x="1227" y="525"/>
                  </a:cubicBezTo>
                  <a:cubicBezTo>
                    <a:pt x="1215" y="513"/>
                    <a:pt x="1215" y="489"/>
                    <a:pt x="1203" y="477"/>
                  </a:cubicBezTo>
                  <a:cubicBezTo>
                    <a:pt x="1191" y="465"/>
                    <a:pt x="1191" y="453"/>
                    <a:pt x="1179" y="441"/>
                  </a:cubicBezTo>
                  <a:cubicBezTo>
                    <a:pt x="1167" y="441"/>
                    <a:pt x="1144" y="430"/>
                    <a:pt x="1120" y="430"/>
                  </a:cubicBezTo>
                  <a:cubicBezTo>
                    <a:pt x="1084" y="441"/>
                    <a:pt x="1060" y="477"/>
                    <a:pt x="1060" y="513"/>
                  </a:cubicBezTo>
                  <a:cubicBezTo>
                    <a:pt x="1072" y="561"/>
                    <a:pt x="1072" y="596"/>
                    <a:pt x="1084" y="644"/>
                  </a:cubicBezTo>
                  <a:cubicBezTo>
                    <a:pt x="1096" y="668"/>
                    <a:pt x="1096" y="691"/>
                    <a:pt x="1108" y="727"/>
                  </a:cubicBezTo>
                  <a:cubicBezTo>
                    <a:pt x="1108" y="739"/>
                    <a:pt x="1108" y="751"/>
                    <a:pt x="1120" y="763"/>
                  </a:cubicBezTo>
                  <a:cubicBezTo>
                    <a:pt x="1108" y="787"/>
                    <a:pt x="1108" y="822"/>
                    <a:pt x="1108" y="846"/>
                  </a:cubicBezTo>
                  <a:cubicBezTo>
                    <a:pt x="1084" y="894"/>
                    <a:pt x="1072" y="942"/>
                    <a:pt x="1048" y="977"/>
                  </a:cubicBezTo>
                  <a:cubicBezTo>
                    <a:pt x="1036" y="1013"/>
                    <a:pt x="1013" y="1037"/>
                    <a:pt x="989" y="1072"/>
                  </a:cubicBezTo>
                  <a:cubicBezTo>
                    <a:pt x="953" y="1084"/>
                    <a:pt x="929" y="1096"/>
                    <a:pt x="905" y="1108"/>
                  </a:cubicBezTo>
                  <a:cubicBezTo>
                    <a:pt x="882" y="1108"/>
                    <a:pt x="846" y="1120"/>
                    <a:pt x="822" y="1120"/>
                  </a:cubicBezTo>
                  <a:lnTo>
                    <a:pt x="751" y="1120"/>
                  </a:lnTo>
                  <a:cubicBezTo>
                    <a:pt x="727" y="1108"/>
                    <a:pt x="715" y="1096"/>
                    <a:pt x="691" y="1096"/>
                  </a:cubicBezTo>
                  <a:cubicBezTo>
                    <a:pt x="679" y="1084"/>
                    <a:pt x="667" y="1084"/>
                    <a:pt x="644" y="1084"/>
                  </a:cubicBezTo>
                  <a:cubicBezTo>
                    <a:pt x="620" y="1084"/>
                    <a:pt x="608" y="1096"/>
                    <a:pt x="596" y="1108"/>
                  </a:cubicBezTo>
                  <a:cubicBezTo>
                    <a:pt x="584" y="1132"/>
                    <a:pt x="584" y="1144"/>
                    <a:pt x="584" y="1168"/>
                  </a:cubicBezTo>
                  <a:cubicBezTo>
                    <a:pt x="584" y="1180"/>
                    <a:pt x="596" y="1203"/>
                    <a:pt x="608" y="1215"/>
                  </a:cubicBezTo>
                  <a:cubicBezTo>
                    <a:pt x="620" y="1215"/>
                    <a:pt x="632" y="1227"/>
                    <a:pt x="644" y="1227"/>
                  </a:cubicBezTo>
                  <a:lnTo>
                    <a:pt x="632" y="1227"/>
                  </a:lnTo>
                  <a:cubicBezTo>
                    <a:pt x="618" y="1231"/>
                    <a:pt x="605" y="1232"/>
                    <a:pt x="592" y="1232"/>
                  </a:cubicBezTo>
                  <a:cubicBezTo>
                    <a:pt x="562" y="1232"/>
                    <a:pt x="534" y="1224"/>
                    <a:pt x="501" y="1215"/>
                  </a:cubicBezTo>
                  <a:cubicBezTo>
                    <a:pt x="453" y="1203"/>
                    <a:pt x="405" y="1192"/>
                    <a:pt x="358" y="1168"/>
                  </a:cubicBezTo>
                  <a:cubicBezTo>
                    <a:pt x="322" y="1144"/>
                    <a:pt x="286" y="1120"/>
                    <a:pt x="263" y="1096"/>
                  </a:cubicBezTo>
                  <a:cubicBezTo>
                    <a:pt x="239" y="1072"/>
                    <a:pt x="215" y="1037"/>
                    <a:pt x="203" y="1013"/>
                  </a:cubicBezTo>
                  <a:cubicBezTo>
                    <a:pt x="191" y="989"/>
                    <a:pt x="179" y="977"/>
                    <a:pt x="167" y="953"/>
                  </a:cubicBezTo>
                  <a:cubicBezTo>
                    <a:pt x="167" y="930"/>
                    <a:pt x="155" y="894"/>
                    <a:pt x="155" y="870"/>
                  </a:cubicBezTo>
                  <a:cubicBezTo>
                    <a:pt x="155" y="822"/>
                    <a:pt x="167" y="775"/>
                    <a:pt x="179" y="727"/>
                  </a:cubicBezTo>
                  <a:cubicBezTo>
                    <a:pt x="191" y="668"/>
                    <a:pt x="215" y="596"/>
                    <a:pt x="251" y="537"/>
                  </a:cubicBezTo>
                  <a:cubicBezTo>
                    <a:pt x="263" y="501"/>
                    <a:pt x="286" y="465"/>
                    <a:pt x="298" y="430"/>
                  </a:cubicBezTo>
                  <a:cubicBezTo>
                    <a:pt x="334" y="382"/>
                    <a:pt x="358" y="334"/>
                    <a:pt x="393" y="299"/>
                  </a:cubicBezTo>
                  <a:cubicBezTo>
                    <a:pt x="417" y="275"/>
                    <a:pt x="441" y="251"/>
                    <a:pt x="465" y="239"/>
                  </a:cubicBezTo>
                  <a:cubicBezTo>
                    <a:pt x="513" y="215"/>
                    <a:pt x="548" y="203"/>
                    <a:pt x="596" y="180"/>
                  </a:cubicBezTo>
                  <a:cubicBezTo>
                    <a:pt x="644" y="168"/>
                    <a:pt x="703" y="156"/>
                    <a:pt x="751" y="156"/>
                  </a:cubicBezTo>
                  <a:lnTo>
                    <a:pt x="810" y="156"/>
                  </a:lnTo>
                  <a:cubicBezTo>
                    <a:pt x="822" y="168"/>
                    <a:pt x="822" y="168"/>
                    <a:pt x="834" y="168"/>
                  </a:cubicBezTo>
                  <a:lnTo>
                    <a:pt x="846" y="168"/>
                  </a:lnTo>
                  <a:cubicBezTo>
                    <a:pt x="858" y="180"/>
                    <a:pt x="882" y="191"/>
                    <a:pt x="905" y="191"/>
                  </a:cubicBezTo>
                  <a:cubicBezTo>
                    <a:pt x="917" y="180"/>
                    <a:pt x="941" y="168"/>
                    <a:pt x="953" y="156"/>
                  </a:cubicBezTo>
                  <a:cubicBezTo>
                    <a:pt x="965" y="144"/>
                    <a:pt x="965" y="120"/>
                    <a:pt x="965" y="96"/>
                  </a:cubicBezTo>
                  <a:cubicBezTo>
                    <a:pt x="965" y="84"/>
                    <a:pt x="953" y="60"/>
                    <a:pt x="929" y="49"/>
                  </a:cubicBezTo>
                  <a:cubicBezTo>
                    <a:pt x="905" y="37"/>
                    <a:pt x="894" y="25"/>
                    <a:pt x="870" y="13"/>
                  </a:cubicBezTo>
                  <a:cubicBezTo>
                    <a:pt x="834" y="1"/>
                    <a:pt x="810" y="1"/>
                    <a:pt x="7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54">
              <a:extLst>
                <a:ext uri="{FF2B5EF4-FFF2-40B4-BE49-F238E27FC236}">
                  <a16:creationId xmlns:a16="http://schemas.microsoft.com/office/drawing/2014/main" id="{2746AC47-942C-619F-FA0B-A5C41B02F42B}"/>
                </a:ext>
              </a:extLst>
            </p:cNvPr>
            <p:cNvSpPr/>
            <p:nvPr/>
          </p:nvSpPr>
          <p:spPr>
            <a:xfrm>
              <a:off x="5798325" y="3048200"/>
              <a:ext cx="20575" cy="20775"/>
            </a:xfrm>
            <a:custGeom>
              <a:avLst/>
              <a:gdLst/>
              <a:ahLst/>
              <a:cxnLst/>
              <a:rect l="l" t="t" r="r" b="b"/>
              <a:pathLst>
                <a:path w="823" h="831" extrusionOk="0">
                  <a:moveTo>
                    <a:pt x="417" y="140"/>
                  </a:moveTo>
                  <a:cubicBezTo>
                    <a:pt x="441" y="140"/>
                    <a:pt x="465" y="152"/>
                    <a:pt x="489" y="152"/>
                  </a:cubicBezTo>
                  <a:cubicBezTo>
                    <a:pt x="513" y="152"/>
                    <a:pt x="537" y="164"/>
                    <a:pt x="548" y="176"/>
                  </a:cubicBezTo>
                  <a:cubicBezTo>
                    <a:pt x="572" y="188"/>
                    <a:pt x="584" y="200"/>
                    <a:pt x="596" y="212"/>
                  </a:cubicBezTo>
                  <a:cubicBezTo>
                    <a:pt x="620" y="224"/>
                    <a:pt x="632" y="247"/>
                    <a:pt x="644" y="259"/>
                  </a:cubicBezTo>
                  <a:cubicBezTo>
                    <a:pt x="656" y="283"/>
                    <a:pt x="656" y="295"/>
                    <a:pt x="668" y="307"/>
                  </a:cubicBezTo>
                  <a:cubicBezTo>
                    <a:pt x="668" y="331"/>
                    <a:pt x="668" y="343"/>
                    <a:pt x="668" y="367"/>
                  </a:cubicBezTo>
                  <a:cubicBezTo>
                    <a:pt x="668" y="390"/>
                    <a:pt x="668" y="426"/>
                    <a:pt x="668" y="450"/>
                  </a:cubicBezTo>
                  <a:cubicBezTo>
                    <a:pt x="656" y="474"/>
                    <a:pt x="644" y="498"/>
                    <a:pt x="644" y="509"/>
                  </a:cubicBezTo>
                  <a:cubicBezTo>
                    <a:pt x="620" y="533"/>
                    <a:pt x="608" y="557"/>
                    <a:pt x="596" y="569"/>
                  </a:cubicBezTo>
                  <a:cubicBezTo>
                    <a:pt x="584" y="581"/>
                    <a:pt x="572" y="593"/>
                    <a:pt x="548" y="605"/>
                  </a:cubicBezTo>
                  <a:lnTo>
                    <a:pt x="537" y="605"/>
                  </a:lnTo>
                  <a:cubicBezTo>
                    <a:pt x="513" y="605"/>
                    <a:pt x="501" y="605"/>
                    <a:pt x="477" y="617"/>
                  </a:cubicBezTo>
                  <a:cubicBezTo>
                    <a:pt x="477" y="628"/>
                    <a:pt x="465" y="628"/>
                    <a:pt x="453" y="640"/>
                  </a:cubicBezTo>
                  <a:cubicBezTo>
                    <a:pt x="441" y="640"/>
                    <a:pt x="441" y="652"/>
                    <a:pt x="429" y="652"/>
                  </a:cubicBezTo>
                  <a:lnTo>
                    <a:pt x="417" y="652"/>
                  </a:lnTo>
                  <a:cubicBezTo>
                    <a:pt x="406" y="664"/>
                    <a:pt x="394" y="664"/>
                    <a:pt x="382" y="676"/>
                  </a:cubicBezTo>
                  <a:lnTo>
                    <a:pt x="334" y="676"/>
                  </a:lnTo>
                  <a:cubicBezTo>
                    <a:pt x="322" y="664"/>
                    <a:pt x="310" y="664"/>
                    <a:pt x="298" y="652"/>
                  </a:cubicBezTo>
                  <a:cubicBezTo>
                    <a:pt x="287" y="640"/>
                    <a:pt x="263" y="628"/>
                    <a:pt x="239" y="617"/>
                  </a:cubicBezTo>
                  <a:cubicBezTo>
                    <a:pt x="227" y="593"/>
                    <a:pt x="203" y="569"/>
                    <a:pt x="191" y="545"/>
                  </a:cubicBezTo>
                  <a:cubicBezTo>
                    <a:pt x="179" y="533"/>
                    <a:pt x="167" y="509"/>
                    <a:pt x="167" y="486"/>
                  </a:cubicBezTo>
                  <a:cubicBezTo>
                    <a:pt x="156" y="462"/>
                    <a:pt x="156" y="438"/>
                    <a:pt x="156" y="414"/>
                  </a:cubicBezTo>
                  <a:cubicBezTo>
                    <a:pt x="156" y="390"/>
                    <a:pt x="156" y="355"/>
                    <a:pt x="167" y="319"/>
                  </a:cubicBezTo>
                  <a:cubicBezTo>
                    <a:pt x="167" y="307"/>
                    <a:pt x="167" y="295"/>
                    <a:pt x="179" y="283"/>
                  </a:cubicBezTo>
                  <a:cubicBezTo>
                    <a:pt x="191" y="259"/>
                    <a:pt x="203" y="247"/>
                    <a:pt x="215" y="224"/>
                  </a:cubicBezTo>
                  <a:cubicBezTo>
                    <a:pt x="227" y="212"/>
                    <a:pt x="251" y="200"/>
                    <a:pt x="263" y="188"/>
                  </a:cubicBezTo>
                  <a:cubicBezTo>
                    <a:pt x="287" y="176"/>
                    <a:pt x="310" y="164"/>
                    <a:pt x="346" y="152"/>
                  </a:cubicBezTo>
                  <a:cubicBezTo>
                    <a:pt x="370" y="152"/>
                    <a:pt x="394" y="140"/>
                    <a:pt x="417" y="140"/>
                  </a:cubicBezTo>
                  <a:close/>
                  <a:moveTo>
                    <a:pt x="422" y="0"/>
                  </a:moveTo>
                  <a:cubicBezTo>
                    <a:pt x="394" y="0"/>
                    <a:pt x="364" y="3"/>
                    <a:pt x="334" y="9"/>
                  </a:cubicBezTo>
                  <a:cubicBezTo>
                    <a:pt x="275" y="21"/>
                    <a:pt x="227" y="33"/>
                    <a:pt x="179" y="69"/>
                  </a:cubicBezTo>
                  <a:cubicBezTo>
                    <a:pt x="132" y="93"/>
                    <a:pt x="96" y="140"/>
                    <a:pt x="60" y="176"/>
                  </a:cubicBezTo>
                  <a:cubicBezTo>
                    <a:pt x="36" y="224"/>
                    <a:pt x="13" y="283"/>
                    <a:pt x="13" y="331"/>
                  </a:cubicBezTo>
                  <a:cubicBezTo>
                    <a:pt x="1" y="355"/>
                    <a:pt x="1" y="390"/>
                    <a:pt x="1" y="414"/>
                  </a:cubicBezTo>
                  <a:cubicBezTo>
                    <a:pt x="1" y="450"/>
                    <a:pt x="1" y="486"/>
                    <a:pt x="13" y="509"/>
                  </a:cubicBezTo>
                  <a:cubicBezTo>
                    <a:pt x="36" y="628"/>
                    <a:pt x="120" y="724"/>
                    <a:pt x="215" y="783"/>
                  </a:cubicBezTo>
                  <a:cubicBezTo>
                    <a:pt x="251" y="807"/>
                    <a:pt x="275" y="819"/>
                    <a:pt x="310" y="819"/>
                  </a:cubicBezTo>
                  <a:cubicBezTo>
                    <a:pt x="334" y="831"/>
                    <a:pt x="346" y="831"/>
                    <a:pt x="370" y="831"/>
                  </a:cubicBezTo>
                  <a:cubicBezTo>
                    <a:pt x="382" y="831"/>
                    <a:pt x="394" y="831"/>
                    <a:pt x="406" y="819"/>
                  </a:cubicBezTo>
                  <a:cubicBezTo>
                    <a:pt x="429" y="819"/>
                    <a:pt x="441" y="819"/>
                    <a:pt x="453" y="807"/>
                  </a:cubicBezTo>
                  <a:cubicBezTo>
                    <a:pt x="477" y="807"/>
                    <a:pt x="513" y="783"/>
                    <a:pt x="537" y="771"/>
                  </a:cubicBezTo>
                  <a:cubicBezTo>
                    <a:pt x="548" y="759"/>
                    <a:pt x="560" y="759"/>
                    <a:pt x="584" y="748"/>
                  </a:cubicBezTo>
                  <a:cubicBezTo>
                    <a:pt x="632" y="724"/>
                    <a:pt x="679" y="688"/>
                    <a:pt x="715" y="640"/>
                  </a:cubicBezTo>
                  <a:cubicBezTo>
                    <a:pt x="751" y="605"/>
                    <a:pt x="775" y="557"/>
                    <a:pt x="798" y="509"/>
                  </a:cubicBezTo>
                  <a:cubicBezTo>
                    <a:pt x="810" y="450"/>
                    <a:pt x="822" y="390"/>
                    <a:pt x="810" y="331"/>
                  </a:cubicBezTo>
                  <a:cubicBezTo>
                    <a:pt x="810" y="224"/>
                    <a:pt x="739" y="128"/>
                    <a:pt x="656" y="69"/>
                  </a:cubicBezTo>
                  <a:cubicBezTo>
                    <a:pt x="608" y="33"/>
                    <a:pt x="560" y="21"/>
                    <a:pt x="501" y="9"/>
                  </a:cubicBezTo>
                  <a:cubicBezTo>
                    <a:pt x="477" y="3"/>
                    <a:pt x="450" y="0"/>
                    <a:pt x="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54">
              <a:extLst>
                <a:ext uri="{FF2B5EF4-FFF2-40B4-BE49-F238E27FC236}">
                  <a16:creationId xmlns:a16="http://schemas.microsoft.com/office/drawing/2014/main" id="{C25150B1-36F3-716A-B0AF-BC47F6C7B35B}"/>
                </a:ext>
              </a:extLst>
            </p:cNvPr>
            <p:cNvSpPr/>
            <p:nvPr/>
          </p:nvSpPr>
          <p:spPr>
            <a:xfrm>
              <a:off x="5605450" y="3051575"/>
              <a:ext cx="17575" cy="18000"/>
            </a:xfrm>
            <a:custGeom>
              <a:avLst/>
              <a:gdLst/>
              <a:ahLst/>
              <a:cxnLst/>
              <a:rect l="l" t="t" r="r" b="b"/>
              <a:pathLst>
                <a:path w="703" h="720" extrusionOk="0">
                  <a:moveTo>
                    <a:pt x="453" y="243"/>
                  </a:moveTo>
                  <a:cubicBezTo>
                    <a:pt x="453" y="243"/>
                    <a:pt x="453" y="255"/>
                    <a:pt x="453" y="255"/>
                  </a:cubicBezTo>
                  <a:cubicBezTo>
                    <a:pt x="453" y="255"/>
                    <a:pt x="453" y="267"/>
                    <a:pt x="453" y="279"/>
                  </a:cubicBezTo>
                  <a:cubicBezTo>
                    <a:pt x="453" y="291"/>
                    <a:pt x="453" y="303"/>
                    <a:pt x="453" y="315"/>
                  </a:cubicBezTo>
                  <a:cubicBezTo>
                    <a:pt x="441" y="339"/>
                    <a:pt x="429" y="363"/>
                    <a:pt x="417" y="386"/>
                  </a:cubicBezTo>
                  <a:cubicBezTo>
                    <a:pt x="405" y="422"/>
                    <a:pt x="382" y="458"/>
                    <a:pt x="346" y="482"/>
                  </a:cubicBezTo>
                  <a:lnTo>
                    <a:pt x="334" y="482"/>
                  </a:lnTo>
                  <a:cubicBezTo>
                    <a:pt x="322" y="482"/>
                    <a:pt x="322" y="482"/>
                    <a:pt x="310" y="470"/>
                  </a:cubicBezTo>
                  <a:cubicBezTo>
                    <a:pt x="298" y="470"/>
                    <a:pt x="298" y="470"/>
                    <a:pt x="298" y="458"/>
                  </a:cubicBezTo>
                  <a:cubicBezTo>
                    <a:pt x="322" y="446"/>
                    <a:pt x="346" y="422"/>
                    <a:pt x="370" y="410"/>
                  </a:cubicBezTo>
                  <a:cubicBezTo>
                    <a:pt x="382" y="386"/>
                    <a:pt x="393" y="363"/>
                    <a:pt x="405" y="339"/>
                  </a:cubicBezTo>
                  <a:cubicBezTo>
                    <a:pt x="429" y="303"/>
                    <a:pt x="429" y="279"/>
                    <a:pt x="441" y="255"/>
                  </a:cubicBezTo>
                  <a:cubicBezTo>
                    <a:pt x="441" y="243"/>
                    <a:pt x="441" y="243"/>
                    <a:pt x="441" y="243"/>
                  </a:cubicBezTo>
                  <a:close/>
                  <a:moveTo>
                    <a:pt x="414" y="0"/>
                  </a:moveTo>
                  <a:cubicBezTo>
                    <a:pt x="393" y="0"/>
                    <a:pt x="370" y="5"/>
                    <a:pt x="346" y="5"/>
                  </a:cubicBezTo>
                  <a:cubicBezTo>
                    <a:pt x="322" y="5"/>
                    <a:pt x="286" y="17"/>
                    <a:pt x="262" y="29"/>
                  </a:cubicBezTo>
                  <a:cubicBezTo>
                    <a:pt x="239" y="41"/>
                    <a:pt x="203" y="53"/>
                    <a:pt x="179" y="77"/>
                  </a:cubicBezTo>
                  <a:cubicBezTo>
                    <a:pt x="167" y="77"/>
                    <a:pt x="167" y="89"/>
                    <a:pt x="155" y="101"/>
                  </a:cubicBezTo>
                  <a:cubicBezTo>
                    <a:pt x="143" y="112"/>
                    <a:pt x="131" y="124"/>
                    <a:pt x="120" y="136"/>
                  </a:cubicBezTo>
                  <a:cubicBezTo>
                    <a:pt x="96" y="160"/>
                    <a:pt x="72" y="184"/>
                    <a:pt x="60" y="196"/>
                  </a:cubicBezTo>
                  <a:cubicBezTo>
                    <a:pt x="36" y="220"/>
                    <a:pt x="24" y="255"/>
                    <a:pt x="12" y="279"/>
                  </a:cubicBezTo>
                  <a:cubicBezTo>
                    <a:pt x="1" y="315"/>
                    <a:pt x="1" y="339"/>
                    <a:pt x="1" y="363"/>
                  </a:cubicBezTo>
                  <a:cubicBezTo>
                    <a:pt x="1" y="398"/>
                    <a:pt x="1" y="434"/>
                    <a:pt x="12" y="470"/>
                  </a:cubicBezTo>
                  <a:cubicBezTo>
                    <a:pt x="24" y="529"/>
                    <a:pt x="60" y="577"/>
                    <a:pt x="108" y="624"/>
                  </a:cubicBezTo>
                  <a:cubicBezTo>
                    <a:pt x="155" y="672"/>
                    <a:pt x="203" y="696"/>
                    <a:pt x="262" y="708"/>
                  </a:cubicBezTo>
                  <a:cubicBezTo>
                    <a:pt x="274" y="708"/>
                    <a:pt x="286" y="720"/>
                    <a:pt x="286" y="720"/>
                  </a:cubicBezTo>
                  <a:lnTo>
                    <a:pt x="346" y="720"/>
                  </a:lnTo>
                  <a:cubicBezTo>
                    <a:pt x="382" y="720"/>
                    <a:pt x="417" y="720"/>
                    <a:pt x="441" y="708"/>
                  </a:cubicBezTo>
                  <a:cubicBezTo>
                    <a:pt x="477" y="696"/>
                    <a:pt x="501" y="684"/>
                    <a:pt x="524" y="672"/>
                  </a:cubicBezTo>
                  <a:cubicBezTo>
                    <a:pt x="548" y="648"/>
                    <a:pt x="572" y="624"/>
                    <a:pt x="596" y="601"/>
                  </a:cubicBezTo>
                  <a:cubicBezTo>
                    <a:pt x="620" y="577"/>
                    <a:pt x="632" y="553"/>
                    <a:pt x="655" y="529"/>
                  </a:cubicBezTo>
                  <a:cubicBezTo>
                    <a:pt x="667" y="505"/>
                    <a:pt x="679" y="482"/>
                    <a:pt x="679" y="446"/>
                  </a:cubicBezTo>
                  <a:cubicBezTo>
                    <a:pt x="703" y="386"/>
                    <a:pt x="703" y="327"/>
                    <a:pt x="691" y="255"/>
                  </a:cubicBezTo>
                  <a:cubicBezTo>
                    <a:pt x="691" y="196"/>
                    <a:pt x="655" y="148"/>
                    <a:pt x="620" y="101"/>
                  </a:cubicBezTo>
                  <a:cubicBezTo>
                    <a:pt x="596" y="77"/>
                    <a:pt x="572" y="53"/>
                    <a:pt x="548" y="41"/>
                  </a:cubicBezTo>
                  <a:cubicBezTo>
                    <a:pt x="536" y="29"/>
                    <a:pt x="524" y="29"/>
                    <a:pt x="512" y="17"/>
                  </a:cubicBezTo>
                  <a:cubicBezTo>
                    <a:pt x="489" y="17"/>
                    <a:pt x="465" y="5"/>
                    <a:pt x="441" y="5"/>
                  </a:cubicBezTo>
                  <a:cubicBezTo>
                    <a:pt x="433" y="1"/>
                    <a:pt x="424" y="0"/>
                    <a:pt x="4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54">
              <a:extLst>
                <a:ext uri="{FF2B5EF4-FFF2-40B4-BE49-F238E27FC236}">
                  <a16:creationId xmlns:a16="http://schemas.microsoft.com/office/drawing/2014/main" id="{6064A23F-50F5-5971-9480-FFA25F1EACB5}"/>
                </a:ext>
              </a:extLst>
            </p:cNvPr>
            <p:cNvSpPr/>
            <p:nvPr/>
          </p:nvSpPr>
          <p:spPr>
            <a:xfrm>
              <a:off x="5702475" y="3050500"/>
              <a:ext cx="17900" cy="19375"/>
            </a:xfrm>
            <a:custGeom>
              <a:avLst/>
              <a:gdLst/>
              <a:ahLst/>
              <a:cxnLst/>
              <a:rect l="l" t="t" r="r" b="b"/>
              <a:pathLst>
                <a:path w="716" h="775" extrusionOk="0">
                  <a:moveTo>
                    <a:pt x="275" y="286"/>
                  </a:moveTo>
                  <a:cubicBezTo>
                    <a:pt x="275" y="298"/>
                    <a:pt x="275" y="298"/>
                    <a:pt x="275" y="298"/>
                  </a:cubicBezTo>
                  <a:cubicBezTo>
                    <a:pt x="275" y="310"/>
                    <a:pt x="275" y="322"/>
                    <a:pt x="275" y="334"/>
                  </a:cubicBezTo>
                  <a:cubicBezTo>
                    <a:pt x="275" y="334"/>
                    <a:pt x="275" y="346"/>
                    <a:pt x="263" y="358"/>
                  </a:cubicBezTo>
                  <a:cubicBezTo>
                    <a:pt x="263" y="370"/>
                    <a:pt x="251" y="382"/>
                    <a:pt x="239" y="394"/>
                  </a:cubicBezTo>
                  <a:cubicBezTo>
                    <a:pt x="239" y="382"/>
                    <a:pt x="239" y="370"/>
                    <a:pt x="239" y="358"/>
                  </a:cubicBezTo>
                  <a:cubicBezTo>
                    <a:pt x="239" y="346"/>
                    <a:pt x="239" y="334"/>
                    <a:pt x="239" y="322"/>
                  </a:cubicBezTo>
                  <a:cubicBezTo>
                    <a:pt x="239" y="322"/>
                    <a:pt x="239" y="310"/>
                    <a:pt x="251" y="310"/>
                  </a:cubicBezTo>
                  <a:cubicBezTo>
                    <a:pt x="251" y="310"/>
                    <a:pt x="251" y="310"/>
                    <a:pt x="251" y="298"/>
                  </a:cubicBezTo>
                  <a:lnTo>
                    <a:pt x="263" y="298"/>
                  </a:lnTo>
                  <a:cubicBezTo>
                    <a:pt x="275" y="298"/>
                    <a:pt x="275" y="298"/>
                    <a:pt x="275" y="286"/>
                  </a:cubicBezTo>
                  <a:close/>
                  <a:moveTo>
                    <a:pt x="346" y="1"/>
                  </a:moveTo>
                  <a:cubicBezTo>
                    <a:pt x="287" y="13"/>
                    <a:pt x="227" y="36"/>
                    <a:pt x="168" y="60"/>
                  </a:cubicBezTo>
                  <a:cubicBezTo>
                    <a:pt x="120" y="84"/>
                    <a:pt x="72" y="132"/>
                    <a:pt x="49" y="179"/>
                  </a:cubicBezTo>
                  <a:cubicBezTo>
                    <a:pt x="37" y="203"/>
                    <a:pt x="37" y="227"/>
                    <a:pt x="25" y="251"/>
                  </a:cubicBezTo>
                  <a:cubicBezTo>
                    <a:pt x="25" y="275"/>
                    <a:pt x="25" y="298"/>
                    <a:pt x="25" y="322"/>
                  </a:cubicBezTo>
                  <a:cubicBezTo>
                    <a:pt x="13" y="334"/>
                    <a:pt x="13" y="358"/>
                    <a:pt x="1" y="382"/>
                  </a:cubicBezTo>
                  <a:cubicBezTo>
                    <a:pt x="1" y="417"/>
                    <a:pt x="1" y="453"/>
                    <a:pt x="1" y="489"/>
                  </a:cubicBezTo>
                  <a:cubicBezTo>
                    <a:pt x="13" y="548"/>
                    <a:pt x="37" y="596"/>
                    <a:pt x="72" y="644"/>
                  </a:cubicBezTo>
                  <a:cubicBezTo>
                    <a:pt x="84" y="667"/>
                    <a:pt x="108" y="691"/>
                    <a:pt x="132" y="703"/>
                  </a:cubicBezTo>
                  <a:cubicBezTo>
                    <a:pt x="156" y="727"/>
                    <a:pt x="191" y="751"/>
                    <a:pt x="227" y="763"/>
                  </a:cubicBezTo>
                  <a:lnTo>
                    <a:pt x="251" y="763"/>
                  </a:lnTo>
                  <a:cubicBezTo>
                    <a:pt x="275" y="775"/>
                    <a:pt x="299" y="775"/>
                    <a:pt x="322" y="775"/>
                  </a:cubicBezTo>
                  <a:cubicBezTo>
                    <a:pt x="358" y="775"/>
                    <a:pt x="382" y="763"/>
                    <a:pt x="418" y="751"/>
                  </a:cubicBezTo>
                  <a:cubicBezTo>
                    <a:pt x="477" y="739"/>
                    <a:pt x="525" y="703"/>
                    <a:pt x="572" y="656"/>
                  </a:cubicBezTo>
                  <a:cubicBezTo>
                    <a:pt x="668" y="572"/>
                    <a:pt x="715" y="453"/>
                    <a:pt x="715" y="322"/>
                  </a:cubicBezTo>
                  <a:cubicBezTo>
                    <a:pt x="715" y="263"/>
                    <a:pt x="703" y="203"/>
                    <a:pt x="680" y="155"/>
                  </a:cubicBezTo>
                  <a:cubicBezTo>
                    <a:pt x="644" y="96"/>
                    <a:pt x="596" y="48"/>
                    <a:pt x="537" y="25"/>
                  </a:cubicBezTo>
                  <a:cubicBezTo>
                    <a:pt x="501" y="13"/>
                    <a:pt x="477" y="13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45" name="Google Shape;1945;p54">
            <a:extLst>
              <a:ext uri="{FF2B5EF4-FFF2-40B4-BE49-F238E27FC236}">
                <a16:creationId xmlns:a16="http://schemas.microsoft.com/office/drawing/2014/main" id="{72A4B2A1-9255-59D9-8E2E-94FBC381FC7C}"/>
              </a:ext>
            </a:extLst>
          </p:cNvPr>
          <p:cNvGrpSpPr/>
          <p:nvPr/>
        </p:nvGrpSpPr>
        <p:grpSpPr>
          <a:xfrm rot="481463" flipH="1">
            <a:off x="-849239" y="1979643"/>
            <a:ext cx="2577942" cy="2726033"/>
            <a:chOff x="1711500" y="3815775"/>
            <a:chExt cx="675425" cy="714225"/>
          </a:xfrm>
        </p:grpSpPr>
        <p:sp>
          <p:nvSpPr>
            <p:cNvPr id="1946" name="Google Shape;1946;p54">
              <a:extLst>
                <a:ext uri="{FF2B5EF4-FFF2-40B4-BE49-F238E27FC236}">
                  <a16:creationId xmlns:a16="http://schemas.microsoft.com/office/drawing/2014/main" id="{0A013737-5C6F-9146-8849-043E70C33B18}"/>
                </a:ext>
              </a:extLst>
            </p:cNvPr>
            <p:cNvSpPr/>
            <p:nvPr/>
          </p:nvSpPr>
          <p:spPr>
            <a:xfrm>
              <a:off x="1954400" y="4188450"/>
              <a:ext cx="61925" cy="176900"/>
            </a:xfrm>
            <a:custGeom>
              <a:avLst/>
              <a:gdLst/>
              <a:ahLst/>
              <a:cxnLst/>
              <a:rect l="l" t="t" r="r" b="b"/>
              <a:pathLst>
                <a:path w="2477" h="7076" extrusionOk="0">
                  <a:moveTo>
                    <a:pt x="2417" y="0"/>
                  </a:moveTo>
                  <a:cubicBezTo>
                    <a:pt x="2394" y="0"/>
                    <a:pt x="2382" y="0"/>
                    <a:pt x="2358" y="12"/>
                  </a:cubicBezTo>
                  <a:cubicBezTo>
                    <a:pt x="2346" y="24"/>
                    <a:pt x="2334" y="36"/>
                    <a:pt x="2334" y="60"/>
                  </a:cubicBezTo>
                  <a:cubicBezTo>
                    <a:pt x="2286" y="179"/>
                    <a:pt x="2239" y="310"/>
                    <a:pt x="2203" y="429"/>
                  </a:cubicBezTo>
                  <a:cubicBezTo>
                    <a:pt x="2179" y="500"/>
                    <a:pt x="2155" y="572"/>
                    <a:pt x="2132" y="643"/>
                  </a:cubicBezTo>
                  <a:cubicBezTo>
                    <a:pt x="2060" y="857"/>
                    <a:pt x="1989" y="1084"/>
                    <a:pt x="1917" y="1298"/>
                  </a:cubicBezTo>
                  <a:cubicBezTo>
                    <a:pt x="1834" y="1560"/>
                    <a:pt x="1751" y="1822"/>
                    <a:pt x="1667" y="2084"/>
                  </a:cubicBezTo>
                  <a:cubicBezTo>
                    <a:pt x="1608" y="2298"/>
                    <a:pt x="1536" y="2512"/>
                    <a:pt x="1465" y="2727"/>
                  </a:cubicBezTo>
                  <a:cubicBezTo>
                    <a:pt x="1441" y="2810"/>
                    <a:pt x="1417" y="2893"/>
                    <a:pt x="1393" y="2977"/>
                  </a:cubicBezTo>
                  <a:cubicBezTo>
                    <a:pt x="1322" y="3179"/>
                    <a:pt x="1251" y="3393"/>
                    <a:pt x="1191" y="3596"/>
                  </a:cubicBezTo>
                  <a:cubicBezTo>
                    <a:pt x="1155" y="3703"/>
                    <a:pt x="1120" y="3810"/>
                    <a:pt x="1084" y="3917"/>
                  </a:cubicBezTo>
                  <a:cubicBezTo>
                    <a:pt x="1012" y="4108"/>
                    <a:pt x="953" y="4298"/>
                    <a:pt x="882" y="4489"/>
                  </a:cubicBezTo>
                  <a:cubicBezTo>
                    <a:pt x="870" y="4536"/>
                    <a:pt x="846" y="4584"/>
                    <a:pt x="834" y="4632"/>
                  </a:cubicBezTo>
                  <a:cubicBezTo>
                    <a:pt x="798" y="4739"/>
                    <a:pt x="751" y="4846"/>
                    <a:pt x="715" y="4953"/>
                  </a:cubicBezTo>
                  <a:cubicBezTo>
                    <a:pt x="703" y="4989"/>
                    <a:pt x="691" y="5025"/>
                    <a:pt x="679" y="5060"/>
                  </a:cubicBezTo>
                  <a:cubicBezTo>
                    <a:pt x="679" y="5048"/>
                    <a:pt x="679" y="5048"/>
                    <a:pt x="679" y="5037"/>
                  </a:cubicBezTo>
                  <a:cubicBezTo>
                    <a:pt x="572" y="5346"/>
                    <a:pt x="453" y="5644"/>
                    <a:pt x="346" y="5953"/>
                  </a:cubicBezTo>
                  <a:cubicBezTo>
                    <a:pt x="239" y="6251"/>
                    <a:pt x="131" y="6561"/>
                    <a:pt x="36" y="6870"/>
                  </a:cubicBezTo>
                  <a:cubicBezTo>
                    <a:pt x="24" y="6894"/>
                    <a:pt x="12" y="6906"/>
                    <a:pt x="12" y="6930"/>
                  </a:cubicBezTo>
                  <a:cubicBezTo>
                    <a:pt x="12" y="6942"/>
                    <a:pt x="0" y="6953"/>
                    <a:pt x="0" y="6965"/>
                  </a:cubicBezTo>
                  <a:cubicBezTo>
                    <a:pt x="0" y="6965"/>
                    <a:pt x="0" y="6977"/>
                    <a:pt x="0" y="6977"/>
                  </a:cubicBezTo>
                  <a:cubicBezTo>
                    <a:pt x="0" y="6989"/>
                    <a:pt x="0" y="7001"/>
                    <a:pt x="0" y="7013"/>
                  </a:cubicBezTo>
                  <a:cubicBezTo>
                    <a:pt x="0" y="7049"/>
                    <a:pt x="36" y="7072"/>
                    <a:pt x="60" y="7072"/>
                  </a:cubicBezTo>
                  <a:cubicBezTo>
                    <a:pt x="66" y="7075"/>
                    <a:pt x="73" y="7076"/>
                    <a:pt x="80" y="7076"/>
                  </a:cubicBezTo>
                  <a:cubicBezTo>
                    <a:pt x="111" y="7076"/>
                    <a:pt x="143" y="7054"/>
                    <a:pt x="143" y="7025"/>
                  </a:cubicBezTo>
                  <a:cubicBezTo>
                    <a:pt x="155" y="7013"/>
                    <a:pt x="155" y="7001"/>
                    <a:pt x="143" y="6989"/>
                  </a:cubicBezTo>
                  <a:cubicBezTo>
                    <a:pt x="155" y="6965"/>
                    <a:pt x="155" y="6942"/>
                    <a:pt x="167" y="6930"/>
                  </a:cubicBezTo>
                  <a:cubicBezTo>
                    <a:pt x="167" y="6906"/>
                    <a:pt x="179" y="6894"/>
                    <a:pt x="179" y="6870"/>
                  </a:cubicBezTo>
                  <a:cubicBezTo>
                    <a:pt x="191" y="6834"/>
                    <a:pt x="215" y="6787"/>
                    <a:pt x="227" y="6751"/>
                  </a:cubicBezTo>
                  <a:cubicBezTo>
                    <a:pt x="250" y="6680"/>
                    <a:pt x="274" y="6596"/>
                    <a:pt x="298" y="6525"/>
                  </a:cubicBezTo>
                  <a:cubicBezTo>
                    <a:pt x="346" y="6382"/>
                    <a:pt x="393" y="6239"/>
                    <a:pt x="441" y="6108"/>
                  </a:cubicBezTo>
                  <a:cubicBezTo>
                    <a:pt x="477" y="6037"/>
                    <a:pt x="501" y="5965"/>
                    <a:pt x="524" y="5882"/>
                  </a:cubicBezTo>
                  <a:cubicBezTo>
                    <a:pt x="572" y="5763"/>
                    <a:pt x="608" y="5644"/>
                    <a:pt x="655" y="5537"/>
                  </a:cubicBezTo>
                  <a:cubicBezTo>
                    <a:pt x="715" y="5394"/>
                    <a:pt x="762" y="5239"/>
                    <a:pt x="822" y="5084"/>
                  </a:cubicBezTo>
                  <a:cubicBezTo>
                    <a:pt x="882" y="4917"/>
                    <a:pt x="953" y="4751"/>
                    <a:pt x="1012" y="4572"/>
                  </a:cubicBezTo>
                  <a:cubicBezTo>
                    <a:pt x="1060" y="4441"/>
                    <a:pt x="1108" y="4298"/>
                    <a:pt x="1155" y="4155"/>
                  </a:cubicBezTo>
                  <a:cubicBezTo>
                    <a:pt x="1191" y="4036"/>
                    <a:pt x="1239" y="3917"/>
                    <a:pt x="1274" y="3798"/>
                  </a:cubicBezTo>
                  <a:cubicBezTo>
                    <a:pt x="1346" y="3596"/>
                    <a:pt x="1405" y="3382"/>
                    <a:pt x="1477" y="3179"/>
                  </a:cubicBezTo>
                  <a:cubicBezTo>
                    <a:pt x="1513" y="3084"/>
                    <a:pt x="1548" y="2989"/>
                    <a:pt x="1572" y="2881"/>
                  </a:cubicBezTo>
                  <a:cubicBezTo>
                    <a:pt x="1691" y="2500"/>
                    <a:pt x="1822" y="2119"/>
                    <a:pt x="1941" y="1738"/>
                  </a:cubicBezTo>
                  <a:cubicBezTo>
                    <a:pt x="2025" y="1453"/>
                    <a:pt x="2120" y="1167"/>
                    <a:pt x="2215" y="881"/>
                  </a:cubicBezTo>
                  <a:cubicBezTo>
                    <a:pt x="2251" y="762"/>
                    <a:pt x="2286" y="631"/>
                    <a:pt x="2334" y="512"/>
                  </a:cubicBezTo>
                  <a:cubicBezTo>
                    <a:pt x="2382" y="369"/>
                    <a:pt x="2429" y="226"/>
                    <a:pt x="2477" y="95"/>
                  </a:cubicBezTo>
                  <a:cubicBezTo>
                    <a:pt x="2477" y="72"/>
                    <a:pt x="2477" y="48"/>
                    <a:pt x="2465" y="36"/>
                  </a:cubicBezTo>
                  <a:cubicBezTo>
                    <a:pt x="2453" y="24"/>
                    <a:pt x="2453" y="12"/>
                    <a:pt x="2441" y="12"/>
                  </a:cubicBezTo>
                  <a:cubicBezTo>
                    <a:pt x="2429" y="12"/>
                    <a:pt x="2429" y="0"/>
                    <a:pt x="24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54">
              <a:extLst>
                <a:ext uri="{FF2B5EF4-FFF2-40B4-BE49-F238E27FC236}">
                  <a16:creationId xmlns:a16="http://schemas.microsoft.com/office/drawing/2014/main" id="{89938EA5-0CEA-1096-715B-3BADA6BAD93B}"/>
                </a:ext>
              </a:extLst>
            </p:cNvPr>
            <p:cNvSpPr/>
            <p:nvPr/>
          </p:nvSpPr>
          <p:spPr>
            <a:xfrm>
              <a:off x="2212175" y="4352850"/>
              <a:ext cx="162550" cy="166900"/>
            </a:xfrm>
            <a:custGeom>
              <a:avLst/>
              <a:gdLst/>
              <a:ahLst/>
              <a:cxnLst/>
              <a:rect l="l" t="t" r="r" b="b"/>
              <a:pathLst>
                <a:path w="6502" h="6676" extrusionOk="0">
                  <a:moveTo>
                    <a:pt x="6415" y="1"/>
                  </a:moveTo>
                  <a:cubicBezTo>
                    <a:pt x="6394" y="1"/>
                    <a:pt x="6372" y="6"/>
                    <a:pt x="6358" y="20"/>
                  </a:cubicBezTo>
                  <a:cubicBezTo>
                    <a:pt x="6132" y="235"/>
                    <a:pt x="5906" y="449"/>
                    <a:pt x="5680" y="663"/>
                  </a:cubicBezTo>
                  <a:cubicBezTo>
                    <a:pt x="5549" y="794"/>
                    <a:pt x="5406" y="925"/>
                    <a:pt x="5275" y="1056"/>
                  </a:cubicBezTo>
                  <a:cubicBezTo>
                    <a:pt x="5120" y="1199"/>
                    <a:pt x="4977" y="1342"/>
                    <a:pt x="4822" y="1485"/>
                  </a:cubicBezTo>
                  <a:cubicBezTo>
                    <a:pt x="4763" y="1556"/>
                    <a:pt x="4691" y="1616"/>
                    <a:pt x="4620" y="1687"/>
                  </a:cubicBezTo>
                  <a:cubicBezTo>
                    <a:pt x="4560" y="1747"/>
                    <a:pt x="4501" y="1806"/>
                    <a:pt x="4453" y="1866"/>
                  </a:cubicBezTo>
                  <a:cubicBezTo>
                    <a:pt x="4287" y="2044"/>
                    <a:pt x="4120" y="2223"/>
                    <a:pt x="3953" y="2413"/>
                  </a:cubicBezTo>
                  <a:cubicBezTo>
                    <a:pt x="3870" y="2509"/>
                    <a:pt x="3775" y="2604"/>
                    <a:pt x="3691" y="2699"/>
                  </a:cubicBezTo>
                  <a:cubicBezTo>
                    <a:pt x="3513" y="2902"/>
                    <a:pt x="3346" y="3104"/>
                    <a:pt x="3167" y="3306"/>
                  </a:cubicBezTo>
                  <a:cubicBezTo>
                    <a:pt x="3072" y="3402"/>
                    <a:pt x="2977" y="3509"/>
                    <a:pt x="2893" y="3616"/>
                  </a:cubicBezTo>
                  <a:cubicBezTo>
                    <a:pt x="2727" y="3806"/>
                    <a:pt x="2548" y="3985"/>
                    <a:pt x="2382" y="4176"/>
                  </a:cubicBezTo>
                  <a:cubicBezTo>
                    <a:pt x="2262" y="4318"/>
                    <a:pt x="2143" y="4449"/>
                    <a:pt x="2024" y="4580"/>
                  </a:cubicBezTo>
                  <a:cubicBezTo>
                    <a:pt x="1977" y="4628"/>
                    <a:pt x="1929" y="4687"/>
                    <a:pt x="1881" y="4735"/>
                  </a:cubicBezTo>
                  <a:cubicBezTo>
                    <a:pt x="1786" y="4830"/>
                    <a:pt x="1703" y="4914"/>
                    <a:pt x="1620" y="5009"/>
                  </a:cubicBezTo>
                  <a:cubicBezTo>
                    <a:pt x="1560" y="5068"/>
                    <a:pt x="1500" y="5128"/>
                    <a:pt x="1441" y="5188"/>
                  </a:cubicBezTo>
                  <a:cubicBezTo>
                    <a:pt x="1369" y="5247"/>
                    <a:pt x="1310" y="5319"/>
                    <a:pt x="1239" y="5378"/>
                  </a:cubicBezTo>
                  <a:cubicBezTo>
                    <a:pt x="965" y="5652"/>
                    <a:pt x="679" y="5914"/>
                    <a:pt x="405" y="6188"/>
                  </a:cubicBezTo>
                  <a:cubicBezTo>
                    <a:pt x="346" y="6247"/>
                    <a:pt x="298" y="6295"/>
                    <a:pt x="238" y="6354"/>
                  </a:cubicBezTo>
                  <a:cubicBezTo>
                    <a:pt x="203" y="6390"/>
                    <a:pt x="155" y="6438"/>
                    <a:pt x="119" y="6473"/>
                  </a:cubicBezTo>
                  <a:lnTo>
                    <a:pt x="107" y="6473"/>
                  </a:lnTo>
                  <a:cubicBezTo>
                    <a:pt x="96" y="6473"/>
                    <a:pt x="72" y="6473"/>
                    <a:pt x="48" y="6485"/>
                  </a:cubicBezTo>
                  <a:cubicBezTo>
                    <a:pt x="36" y="6497"/>
                    <a:pt x="24" y="6509"/>
                    <a:pt x="12" y="6533"/>
                  </a:cubicBezTo>
                  <a:cubicBezTo>
                    <a:pt x="12" y="6545"/>
                    <a:pt x="12" y="6545"/>
                    <a:pt x="12" y="6557"/>
                  </a:cubicBezTo>
                  <a:cubicBezTo>
                    <a:pt x="12" y="6569"/>
                    <a:pt x="0" y="6581"/>
                    <a:pt x="0" y="6581"/>
                  </a:cubicBezTo>
                  <a:cubicBezTo>
                    <a:pt x="0" y="6604"/>
                    <a:pt x="12" y="6628"/>
                    <a:pt x="24" y="6640"/>
                  </a:cubicBezTo>
                  <a:cubicBezTo>
                    <a:pt x="36" y="6652"/>
                    <a:pt x="60" y="6664"/>
                    <a:pt x="72" y="6676"/>
                  </a:cubicBezTo>
                  <a:cubicBezTo>
                    <a:pt x="96" y="6676"/>
                    <a:pt x="119" y="6676"/>
                    <a:pt x="143" y="6664"/>
                  </a:cubicBezTo>
                  <a:cubicBezTo>
                    <a:pt x="167" y="6652"/>
                    <a:pt x="203" y="6616"/>
                    <a:pt x="226" y="6592"/>
                  </a:cubicBezTo>
                  <a:cubicBezTo>
                    <a:pt x="250" y="6581"/>
                    <a:pt x="262" y="6569"/>
                    <a:pt x="286" y="6545"/>
                  </a:cubicBezTo>
                  <a:cubicBezTo>
                    <a:pt x="322" y="6509"/>
                    <a:pt x="357" y="6485"/>
                    <a:pt x="381" y="6450"/>
                  </a:cubicBezTo>
                  <a:cubicBezTo>
                    <a:pt x="453" y="6378"/>
                    <a:pt x="524" y="6319"/>
                    <a:pt x="584" y="6247"/>
                  </a:cubicBezTo>
                  <a:cubicBezTo>
                    <a:pt x="727" y="6116"/>
                    <a:pt x="858" y="5973"/>
                    <a:pt x="1000" y="5842"/>
                  </a:cubicBezTo>
                  <a:cubicBezTo>
                    <a:pt x="1143" y="5700"/>
                    <a:pt x="1286" y="5557"/>
                    <a:pt x="1429" y="5426"/>
                  </a:cubicBezTo>
                  <a:cubicBezTo>
                    <a:pt x="1560" y="5295"/>
                    <a:pt x="1691" y="5176"/>
                    <a:pt x="1810" y="5045"/>
                  </a:cubicBezTo>
                  <a:cubicBezTo>
                    <a:pt x="1858" y="4985"/>
                    <a:pt x="1905" y="4938"/>
                    <a:pt x="1953" y="4890"/>
                  </a:cubicBezTo>
                  <a:cubicBezTo>
                    <a:pt x="1977" y="4866"/>
                    <a:pt x="2001" y="4842"/>
                    <a:pt x="2012" y="4818"/>
                  </a:cubicBezTo>
                  <a:cubicBezTo>
                    <a:pt x="2084" y="4747"/>
                    <a:pt x="2155" y="4676"/>
                    <a:pt x="2215" y="4604"/>
                  </a:cubicBezTo>
                  <a:cubicBezTo>
                    <a:pt x="2334" y="4473"/>
                    <a:pt x="2453" y="4342"/>
                    <a:pt x="2560" y="4211"/>
                  </a:cubicBezTo>
                  <a:cubicBezTo>
                    <a:pt x="2727" y="4045"/>
                    <a:pt x="2882" y="3866"/>
                    <a:pt x="3036" y="3687"/>
                  </a:cubicBezTo>
                  <a:cubicBezTo>
                    <a:pt x="3144" y="3568"/>
                    <a:pt x="3251" y="3437"/>
                    <a:pt x="3358" y="3318"/>
                  </a:cubicBezTo>
                  <a:cubicBezTo>
                    <a:pt x="3525" y="3128"/>
                    <a:pt x="3691" y="2937"/>
                    <a:pt x="3858" y="2747"/>
                  </a:cubicBezTo>
                  <a:cubicBezTo>
                    <a:pt x="3953" y="2640"/>
                    <a:pt x="4048" y="2532"/>
                    <a:pt x="4144" y="2425"/>
                  </a:cubicBezTo>
                  <a:cubicBezTo>
                    <a:pt x="4298" y="2271"/>
                    <a:pt x="4441" y="2116"/>
                    <a:pt x="4584" y="1949"/>
                  </a:cubicBezTo>
                  <a:cubicBezTo>
                    <a:pt x="4608" y="1913"/>
                    <a:pt x="4644" y="1890"/>
                    <a:pt x="4679" y="1854"/>
                  </a:cubicBezTo>
                  <a:cubicBezTo>
                    <a:pt x="4715" y="1818"/>
                    <a:pt x="4751" y="1782"/>
                    <a:pt x="4787" y="1747"/>
                  </a:cubicBezTo>
                  <a:cubicBezTo>
                    <a:pt x="4858" y="1675"/>
                    <a:pt x="4929" y="1604"/>
                    <a:pt x="5013" y="1532"/>
                  </a:cubicBezTo>
                  <a:cubicBezTo>
                    <a:pt x="5299" y="1247"/>
                    <a:pt x="5596" y="961"/>
                    <a:pt x="5894" y="687"/>
                  </a:cubicBezTo>
                  <a:cubicBezTo>
                    <a:pt x="6084" y="496"/>
                    <a:pt x="6275" y="318"/>
                    <a:pt x="6465" y="139"/>
                  </a:cubicBezTo>
                  <a:cubicBezTo>
                    <a:pt x="6501" y="104"/>
                    <a:pt x="6501" y="56"/>
                    <a:pt x="6465" y="20"/>
                  </a:cubicBezTo>
                  <a:cubicBezTo>
                    <a:pt x="6465" y="20"/>
                    <a:pt x="6453" y="20"/>
                    <a:pt x="6453" y="8"/>
                  </a:cubicBezTo>
                  <a:cubicBezTo>
                    <a:pt x="6444" y="3"/>
                    <a:pt x="6430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54">
              <a:extLst>
                <a:ext uri="{FF2B5EF4-FFF2-40B4-BE49-F238E27FC236}">
                  <a16:creationId xmlns:a16="http://schemas.microsoft.com/office/drawing/2014/main" id="{B20B9ADE-D70A-D5C7-4A34-E840A672591A}"/>
                </a:ext>
              </a:extLst>
            </p:cNvPr>
            <p:cNvSpPr/>
            <p:nvPr/>
          </p:nvSpPr>
          <p:spPr>
            <a:xfrm>
              <a:off x="1951425" y="4367850"/>
              <a:ext cx="258675" cy="152500"/>
            </a:xfrm>
            <a:custGeom>
              <a:avLst/>
              <a:gdLst/>
              <a:ahLst/>
              <a:cxnLst/>
              <a:rect l="l" t="t" r="r" b="b"/>
              <a:pathLst>
                <a:path w="10347" h="6100" extrusionOk="0">
                  <a:moveTo>
                    <a:pt x="149" y="1"/>
                  </a:moveTo>
                  <a:cubicBezTo>
                    <a:pt x="128" y="1"/>
                    <a:pt x="108" y="4"/>
                    <a:pt x="84" y="16"/>
                  </a:cubicBezTo>
                  <a:cubicBezTo>
                    <a:pt x="60" y="27"/>
                    <a:pt x="24" y="51"/>
                    <a:pt x="12" y="87"/>
                  </a:cubicBezTo>
                  <a:cubicBezTo>
                    <a:pt x="0" y="123"/>
                    <a:pt x="24" y="158"/>
                    <a:pt x="48" y="182"/>
                  </a:cubicBezTo>
                  <a:cubicBezTo>
                    <a:pt x="72" y="218"/>
                    <a:pt x="108" y="242"/>
                    <a:pt x="143" y="266"/>
                  </a:cubicBezTo>
                  <a:cubicBezTo>
                    <a:pt x="239" y="349"/>
                    <a:pt x="346" y="420"/>
                    <a:pt x="453" y="492"/>
                  </a:cubicBezTo>
                  <a:cubicBezTo>
                    <a:pt x="667" y="635"/>
                    <a:pt x="881" y="778"/>
                    <a:pt x="1096" y="920"/>
                  </a:cubicBezTo>
                  <a:cubicBezTo>
                    <a:pt x="1310" y="1063"/>
                    <a:pt x="1524" y="1194"/>
                    <a:pt x="1739" y="1325"/>
                  </a:cubicBezTo>
                  <a:cubicBezTo>
                    <a:pt x="1977" y="1468"/>
                    <a:pt x="2203" y="1599"/>
                    <a:pt x="2441" y="1742"/>
                  </a:cubicBezTo>
                  <a:cubicBezTo>
                    <a:pt x="2548" y="1801"/>
                    <a:pt x="2655" y="1873"/>
                    <a:pt x="2763" y="1932"/>
                  </a:cubicBezTo>
                  <a:cubicBezTo>
                    <a:pt x="2858" y="1992"/>
                    <a:pt x="2953" y="2052"/>
                    <a:pt x="3048" y="2111"/>
                  </a:cubicBezTo>
                  <a:cubicBezTo>
                    <a:pt x="3132" y="2147"/>
                    <a:pt x="3203" y="2194"/>
                    <a:pt x="3275" y="2230"/>
                  </a:cubicBezTo>
                  <a:cubicBezTo>
                    <a:pt x="3310" y="2254"/>
                    <a:pt x="3358" y="2278"/>
                    <a:pt x="3394" y="2302"/>
                  </a:cubicBezTo>
                  <a:cubicBezTo>
                    <a:pt x="3513" y="2361"/>
                    <a:pt x="3632" y="2421"/>
                    <a:pt x="3739" y="2480"/>
                  </a:cubicBezTo>
                  <a:cubicBezTo>
                    <a:pt x="3846" y="2540"/>
                    <a:pt x="3965" y="2587"/>
                    <a:pt x="4072" y="2647"/>
                  </a:cubicBezTo>
                  <a:cubicBezTo>
                    <a:pt x="4144" y="2694"/>
                    <a:pt x="4227" y="2742"/>
                    <a:pt x="4310" y="2790"/>
                  </a:cubicBezTo>
                  <a:cubicBezTo>
                    <a:pt x="4346" y="2802"/>
                    <a:pt x="4394" y="2825"/>
                    <a:pt x="4430" y="2849"/>
                  </a:cubicBezTo>
                  <a:cubicBezTo>
                    <a:pt x="4668" y="2992"/>
                    <a:pt x="4906" y="3147"/>
                    <a:pt x="5156" y="3290"/>
                  </a:cubicBezTo>
                  <a:cubicBezTo>
                    <a:pt x="5251" y="3349"/>
                    <a:pt x="5358" y="3409"/>
                    <a:pt x="5453" y="3456"/>
                  </a:cubicBezTo>
                  <a:cubicBezTo>
                    <a:pt x="5549" y="3516"/>
                    <a:pt x="5644" y="3576"/>
                    <a:pt x="5751" y="3623"/>
                  </a:cubicBezTo>
                  <a:cubicBezTo>
                    <a:pt x="5870" y="3695"/>
                    <a:pt x="6001" y="3766"/>
                    <a:pt x="6132" y="3826"/>
                  </a:cubicBezTo>
                  <a:cubicBezTo>
                    <a:pt x="6263" y="3897"/>
                    <a:pt x="6382" y="3968"/>
                    <a:pt x="6513" y="4040"/>
                  </a:cubicBezTo>
                  <a:cubicBezTo>
                    <a:pt x="6751" y="4171"/>
                    <a:pt x="6977" y="4302"/>
                    <a:pt x="7216" y="4433"/>
                  </a:cubicBezTo>
                  <a:cubicBezTo>
                    <a:pt x="7394" y="4540"/>
                    <a:pt x="7585" y="4647"/>
                    <a:pt x="7763" y="4754"/>
                  </a:cubicBezTo>
                  <a:cubicBezTo>
                    <a:pt x="8013" y="4897"/>
                    <a:pt x="8275" y="5040"/>
                    <a:pt x="8525" y="5183"/>
                  </a:cubicBezTo>
                  <a:cubicBezTo>
                    <a:pt x="8597" y="5219"/>
                    <a:pt x="8668" y="5254"/>
                    <a:pt x="8728" y="5302"/>
                  </a:cubicBezTo>
                  <a:cubicBezTo>
                    <a:pt x="8894" y="5385"/>
                    <a:pt x="9061" y="5469"/>
                    <a:pt x="9216" y="5564"/>
                  </a:cubicBezTo>
                  <a:cubicBezTo>
                    <a:pt x="9359" y="5635"/>
                    <a:pt x="9513" y="5719"/>
                    <a:pt x="9656" y="5802"/>
                  </a:cubicBezTo>
                  <a:cubicBezTo>
                    <a:pt x="9847" y="5897"/>
                    <a:pt x="10025" y="5992"/>
                    <a:pt x="10216" y="6088"/>
                  </a:cubicBezTo>
                  <a:cubicBezTo>
                    <a:pt x="10228" y="6096"/>
                    <a:pt x="10241" y="6100"/>
                    <a:pt x="10254" y="6100"/>
                  </a:cubicBezTo>
                  <a:cubicBezTo>
                    <a:pt x="10281" y="6100"/>
                    <a:pt x="10307" y="6084"/>
                    <a:pt x="10323" y="6052"/>
                  </a:cubicBezTo>
                  <a:cubicBezTo>
                    <a:pt x="10347" y="6028"/>
                    <a:pt x="10335" y="5969"/>
                    <a:pt x="10299" y="5957"/>
                  </a:cubicBezTo>
                  <a:cubicBezTo>
                    <a:pt x="10299" y="5957"/>
                    <a:pt x="10299" y="5945"/>
                    <a:pt x="10299" y="5945"/>
                  </a:cubicBezTo>
                  <a:cubicBezTo>
                    <a:pt x="10109" y="5850"/>
                    <a:pt x="9930" y="5766"/>
                    <a:pt x="9752" y="5671"/>
                  </a:cubicBezTo>
                  <a:cubicBezTo>
                    <a:pt x="9609" y="5588"/>
                    <a:pt x="9478" y="5516"/>
                    <a:pt x="9335" y="5445"/>
                  </a:cubicBezTo>
                  <a:cubicBezTo>
                    <a:pt x="9085" y="5314"/>
                    <a:pt x="8847" y="5183"/>
                    <a:pt x="8597" y="5052"/>
                  </a:cubicBezTo>
                  <a:cubicBezTo>
                    <a:pt x="8525" y="5004"/>
                    <a:pt x="8442" y="4957"/>
                    <a:pt x="8370" y="4909"/>
                  </a:cubicBezTo>
                  <a:cubicBezTo>
                    <a:pt x="8204" y="4826"/>
                    <a:pt x="8049" y="4730"/>
                    <a:pt x="7882" y="4635"/>
                  </a:cubicBezTo>
                  <a:cubicBezTo>
                    <a:pt x="7692" y="4528"/>
                    <a:pt x="7513" y="4421"/>
                    <a:pt x="7323" y="4314"/>
                  </a:cubicBezTo>
                  <a:cubicBezTo>
                    <a:pt x="7085" y="4183"/>
                    <a:pt x="6858" y="4052"/>
                    <a:pt x="6620" y="3921"/>
                  </a:cubicBezTo>
                  <a:cubicBezTo>
                    <a:pt x="6489" y="3849"/>
                    <a:pt x="6346" y="3766"/>
                    <a:pt x="6215" y="3695"/>
                  </a:cubicBezTo>
                  <a:cubicBezTo>
                    <a:pt x="6096" y="3635"/>
                    <a:pt x="5977" y="3564"/>
                    <a:pt x="5858" y="3504"/>
                  </a:cubicBezTo>
                  <a:cubicBezTo>
                    <a:pt x="5763" y="3456"/>
                    <a:pt x="5668" y="3397"/>
                    <a:pt x="5573" y="3349"/>
                  </a:cubicBezTo>
                  <a:cubicBezTo>
                    <a:pt x="5501" y="3302"/>
                    <a:pt x="5418" y="3254"/>
                    <a:pt x="5346" y="3218"/>
                  </a:cubicBezTo>
                  <a:cubicBezTo>
                    <a:pt x="5311" y="3195"/>
                    <a:pt x="5287" y="3183"/>
                    <a:pt x="5251" y="3171"/>
                  </a:cubicBezTo>
                  <a:cubicBezTo>
                    <a:pt x="5013" y="3016"/>
                    <a:pt x="4763" y="2873"/>
                    <a:pt x="4525" y="2718"/>
                  </a:cubicBezTo>
                  <a:cubicBezTo>
                    <a:pt x="4489" y="2706"/>
                    <a:pt x="4453" y="2683"/>
                    <a:pt x="4418" y="2671"/>
                  </a:cubicBezTo>
                  <a:cubicBezTo>
                    <a:pt x="4346" y="2623"/>
                    <a:pt x="4263" y="2575"/>
                    <a:pt x="4179" y="2528"/>
                  </a:cubicBezTo>
                  <a:cubicBezTo>
                    <a:pt x="4072" y="2468"/>
                    <a:pt x="3965" y="2421"/>
                    <a:pt x="3858" y="2361"/>
                  </a:cubicBezTo>
                  <a:cubicBezTo>
                    <a:pt x="3751" y="2302"/>
                    <a:pt x="3632" y="2242"/>
                    <a:pt x="3525" y="2182"/>
                  </a:cubicBezTo>
                  <a:cubicBezTo>
                    <a:pt x="3465" y="2159"/>
                    <a:pt x="3417" y="2135"/>
                    <a:pt x="3370" y="2111"/>
                  </a:cubicBezTo>
                  <a:cubicBezTo>
                    <a:pt x="3298" y="2063"/>
                    <a:pt x="3227" y="2028"/>
                    <a:pt x="3167" y="1992"/>
                  </a:cubicBezTo>
                  <a:cubicBezTo>
                    <a:pt x="3060" y="1921"/>
                    <a:pt x="2953" y="1861"/>
                    <a:pt x="2846" y="1801"/>
                  </a:cubicBezTo>
                  <a:cubicBezTo>
                    <a:pt x="2739" y="1742"/>
                    <a:pt x="2644" y="1671"/>
                    <a:pt x="2536" y="1611"/>
                  </a:cubicBezTo>
                  <a:cubicBezTo>
                    <a:pt x="2310" y="1480"/>
                    <a:pt x="2084" y="1337"/>
                    <a:pt x="1870" y="1206"/>
                  </a:cubicBezTo>
                  <a:cubicBezTo>
                    <a:pt x="1643" y="1075"/>
                    <a:pt x="1417" y="944"/>
                    <a:pt x="1203" y="801"/>
                  </a:cubicBezTo>
                  <a:cubicBezTo>
                    <a:pt x="989" y="658"/>
                    <a:pt x="774" y="516"/>
                    <a:pt x="560" y="361"/>
                  </a:cubicBezTo>
                  <a:cubicBezTo>
                    <a:pt x="489" y="313"/>
                    <a:pt x="405" y="266"/>
                    <a:pt x="334" y="206"/>
                  </a:cubicBezTo>
                  <a:lnTo>
                    <a:pt x="334" y="206"/>
                  </a:lnTo>
                  <a:cubicBezTo>
                    <a:pt x="358" y="218"/>
                    <a:pt x="381" y="218"/>
                    <a:pt x="405" y="230"/>
                  </a:cubicBezTo>
                  <a:cubicBezTo>
                    <a:pt x="410" y="231"/>
                    <a:pt x="415" y="232"/>
                    <a:pt x="420" y="232"/>
                  </a:cubicBezTo>
                  <a:cubicBezTo>
                    <a:pt x="453" y="232"/>
                    <a:pt x="490" y="201"/>
                    <a:pt x="500" y="170"/>
                  </a:cubicBezTo>
                  <a:cubicBezTo>
                    <a:pt x="512" y="123"/>
                    <a:pt x="489" y="87"/>
                    <a:pt x="441" y="75"/>
                  </a:cubicBezTo>
                  <a:cubicBezTo>
                    <a:pt x="405" y="63"/>
                    <a:pt x="358" y="51"/>
                    <a:pt x="322" y="39"/>
                  </a:cubicBezTo>
                  <a:cubicBezTo>
                    <a:pt x="286" y="27"/>
                    <a:pt x="250" y="16"/>
                    <a:pt x="215" y="4"/>
                  </a:cubicBezTo>
                  <a:cubicBezTo>
                    <a:pt x="191" y="4"/>
                    <a:pt x="170" y="1"/>
                    <a:pt x="1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54">
              <a:extLst>
                <a:ext uri="{FF2B5EF4-FFF2-40B4-BE49-F238E27FC236}">
                  <a16:creationId xmlns:a16="http://schemas.microsoft.com/office/drawing/2014/main" id="{AACFCEAB-1CB6-8490-32F6-84F94B0DDE51}"/>
                </a:ext>
              </a:extLst>
            </p:cNvPr>
            <p:cNvSpPr/>
            <p:nvPr/>
          </p:nvSpPr>
          <p:spPr>
            <a:xfrm>
              <a:off x="2014525" y="4189325"/>
              <a:ext cx="363175" cy="160475"/>
            </a:xfrm>
            <a:custGeom>
              <a:avLst/>
              <a:gdLst/>
              <a:ahLst/>
              <a:cxnLst/>
              <a:rect l="l" t="t" r="r" b="b"/>
              <a:pathLst>
                <a:path w="14527" h="6419" extrusionOk="0">
                  <a:moveTo>
                    <a:pt x="96" y="1"/>
                  </a:moveTo>
                  <a:cubicBezTo>
                    <a:pt x="60" y="1"/>
                    <a:pt x="24" y="25"/>
                    <a:pt x="12" y="60"/>
                  </a:cubicBezTo>
                  <a:cubicBezTo>
                    <a:pt x="1" y="96"/>
                    <a:pt x="12" y="120"/>
                    <a:pt x="36" y="144"/>
                  </a:cubicBezTo>
                  <a:cubicBezTo>
                    <a:pt x="60" y="168"/>
                    <a:pt x="108" y="191"/>
                    <a:pt x="143" y="215"/>
                  </a:cubicBezTo>
                  <a:cubicBezTo>
                    <a:pt x="167" y="227"/>
                    <a:pt x="203" y="239"/>
                    <a:pt x="227" y="251"/>
                  </a:cubicBezTo>
                  <a:cubicBezTo>
                    <a:pt x="286" y="275"/>
                    <a:pt x="334" y="310"/>
                    <a:pt x="393" y="334"/>
                  </a:cubicBezTo>
                  <a:cubicBezTo>
                    <a:pt x="512" y="382"/>
                    <a:pt x="632" y="430"/>
                    <a:pt x="751" y="477"/>
                  </a:cubicBezTo>
                  <a:cubicBezTo>
                    <a:pt x="989" y="584"/>
                    <a:pt x="1239" y="680"/>
                    <a:pt x="1477" y="775"/>
                  </a:cubicBezTo>
                  <a:cubicBezTo>
                    <a:pt x="1548" y="799"/>
                    <a:pt x="1620" y="834"/>
                    <a:pt x="1691" y="870"/>
                  </a:cubicBezTo>
                  <a:cubicBezTo>
                    <a:pt x="1775" y="906"/>
                    <a:pt x="1858" y="942"/>
                    <a:pt x="1941" y="977"/>
                  </a:cubicBezTo>
                  <a:cubicBezTo>
                    <a:pt x="2096" y="1049"/>
                    <a:pt x="2251" y="1132"/>
                    <a:pt x="2406" y="1203"/>
                  </a:cubicBezTo>
                  <a:cubicBezTo>
                    <a:pt x="2560" y="1275"/>
                    <a:pt x="2703" y="1346"/>
                    <a:pt x="2858" y="1418"/>
                  </a:cubicBezTo>
                  <a:cubicBezTo>
                    <a:pt x="3001" y="1477"/>
                    <a:pt x="3156" y="1549"/>
                    <a:pt x="3310" y="1608"/>
                  </a:cubicBezTo>
                  <a:cubicBezTo>
                    <a:pt x="3453" y="1680"/>
                    <a:pt x="3608" y="1751"/>
                    <a:pt x="3763" y="1811"/>
                  </a:cubicBezTo>
                  <a:cubicBezTo>
                    <a:pt x="3930" y="1882"/>
                    <a:pt x="4096" y="1954"/>
                    <a:pt x="4263" y="2025"/>
                  </a:cubicBezTo>
                  <a:cubicBezTo>
                    <a:pt x="4346" y="2061"/>
                    <a:pt x="4430" y="2096"/>
                    <a:pt x="4513" y="2120"/>
                  </a:cubicBezTo>
                  <a:cubicBezTo>
                    <a:pt x="4573" y="2156"/>
                    <a:pt x="4632" y="2180"/>
                    <a:pt x="4703" y="2192"/>
                  </a:cubicBezTo>
                  <a:cubicBezTo>
                    <a:pt x="4870" y="2263"/>
                    <a:pt x="5049" y="2323"/>
                    <a:pt x="5227" y="2394"/>
                  </a:cubicBezTo>
                  <a:cubicBezTo>
                    <a:pt x="5287" y="2418"/>
                    <a:pt x="5346" y="2430"/>
                    <a:pt x="5406" y="2454"/>
                  </a:cubicBezTo>
                  <a:cubicBezTo>
                    <a:pt x="5406" y="2465"/>
                    <a:pt x="5406" y="2465"/>
                    <a:pt x="5418" y="2465"/>
                  </a:cubicBezTo>
                  <a:cubicBezTo>
                    <a:pt x="5430" y="2477"/>
                    <a:pt x="5454" y="2477"/>
                    <a:pt x="5477" y="2489"/>
                  </a:cubicBezTo>
                  <a:lnTo>
                    <a:pt x="5489" y="2489"/>
                  </a:lnTo>
                  <a:cubicBezTo>
                    <a:pt x="5489" y="2501"/>
                    <a:pt x="5501" y="2501"/>
                    <a:pt x="5513" y="2501"/>
                  </a:cubicBezTo>
                  <a:cubicBezTo>
                    <a:pt x="5525" y="2513"/>
                    <a:pt x="5537" y="2513"/>
                    <a:pt x="5549" y="2525"/>
                  </a:cubicBezTo>
                  <a:lnTo>
                    <a:pt x="5573" y="2525"/>
                  </a:lnTo>
                  <a:cubicBezTo>
                    <a:pt x="5596" y="2537"/>
                    <a:pt x="5620" y="2549"/>
                    <a:pt x="5644" y="2561"/>
                  </a:cubicBezTo>
                  <a:cubicBezTo>
                    <a:pt x="5656" y="2561"/>
                    <a:pt x="5656" y="2561"/>
                    <a:pt x="5668" y="2573"/>
                  </a:cubicBezTo>
                  <a:cubicBezTo>
                    <a:pt x="5668" y="2561"/>
                    <a:pt x="5668" y="2561"/>
                    <a:pt x="5668" y="2561"/>
                  </a:cubicBezTo>
                  <a:cubicBezTo>
                    <a:pt x="5668" y="2573"/>
                    <a:pt x="5680" y="2573"/>
                    <a:pt x="5692" y="2573"/>
                  </a:cubicBezTo>
                  <a:cubicBezTo>
                    <a:pt x="5692" y="2585"/>
                    <a:pt x="5704" y="2585"/>
                    <a:pt x="5716" y="2585"/>
                  </a:cubicBezTo>
                  <a:cubicBezTo>
                    <a:pt x="5716" y="2585"/>
                    <a:pt x="5727" y="2585"/>
                    <a:pt x="5727" y="2596"/>
                  </a:cubicBezTo>
                  <a:cubicBezTo>
                    <a:pt x="5727" y="2596"/>
                    <a:pt x="5727" y="2585"/>
                    <a:pt x="5727" y="2585"/>
                  </a:cubicBezTo>
                  <a:cubicBezTo>
                    <a:pt x="5727" y="2596"/>
                    <a:pt x="5739" y="2596"/>
                    <a:pt x="5751" y="2596"/>
                  </a:cubicBezTo>
                  <a:cubicBezTo>
                    <a:pt x="5775" y="2608"/>
                    <a:pt x="5799" y="2620"/>
                    <a:pt x="5823" y="2632"/>
                  </a:cubicBezTo>
                  <a:cubicBezTo>
                    <a:pt x="5882" y="2656"/>
                    <a:pt x="5930" y="2680"/>
                    <a:pt x="5989" y="2704"/>
                  </a:cubicBezTo>
                  <a:cubicBezTo>
                    <a:pt x="6049" y="2739"/>
                    <a:pt x="6120" y="2763"/>
                    <a:pt x="6180" y="2787"/>
                  </a:cubicBezTo>
                  <a:cubicBezTo>
                    <a:pt x="6347" y="2870"/>
                    <a:pt x="6525" y="2942"/>
                    <a:pt x="6692" y="3013"/>
                  </a:cubicBezTo>
                  <a:cubicBezTo>
                    <a:pt x="7013" y="3156"/>
                    <a:pt x="7335" y="3299"/>
                    <a:pt x="7656" y="3442"/>
                  </a:cubicBezTo>
                  <a:cubicBezTo>
                    <a:pt x="7763" y="3489"/>
                    <a:pt x="7882" y="3537"/>
                    <a:pt x="7990" y="3585"/>
                  </a:cubicBezTo>
                  <a:cubicBezTo>
                    <a:pt x="8061" y="3620"/>
                    <a:pt x="8132" y="3644"/>
                    <a:pt x="8216" y="3680"/>
                  </a:cubicBezTo>
                  <a:cubicBezTo>
                    <a:pt x="8252" y="3704"/>
                    <a:pt x="8299" y="3716"/>
                    <a:pt x="8347" y="3739"/>
                  </a:cubicBezTo>
                  <a:cubicBezTo>
                    <a:pt x="8609" y="3847"/>
                    <a:pt x="8883" y="3954"/>
                    <a:pt x="9145" y="4049"/>
                  </a:cubicBezTo>
                  <a:cubicBezTo>
                    <a:pt x="9311" y="4120"/>
                    <a:pt x="9466" y="4192"/>
                    <a:pt x="9621" y="4251"/>
                  </a:cubicBezTo>
                  <a:cubicBezTo>
                    <a:pt x="9692" y="4287"/>
                    <a:pt x="9764" y="4311"/>
                    <a:pt x="9823" y="4347"/>
                  </a:cubicBezTo>
                  <a:cubicBezTo>
                    <a:pt x="9918" y="4394"/>
                    <a:pt x="10014" y="4430"/>
                    <a:pt x="10121" y="4478"/>
                  </a:cubicBezTo>
                  <a:cubicBezTo>
                    <a:pt x="10168" y="4501"/>
                    <a:pt x="10216" y="4525"/>
                    <a:pt x="10264" y="4549"/>
                  </a:cubicBezTo>
                  <a:cubicBezTo>
                    <a:pt x="10371" y="4597"/>
                    <a:pt x="10478" y="4656"/>
                    <a:pt x="10585" y="4704"/>
                  </a:cubicBezTo>
                  <a:cubicBezTo>
                    <a:pt x="10728" y="4775"/>
                    <a:pt x="10859" y="4835"/>
                    <a:pt x="10990" y="4906"/>
                  </a:cubicBezTo>
                  <a:cubicBezTo>
                    <a:pt x="11133" y="4978"/>
                    <a:pt x="11264" y="5049"/>
                    <a:pt x="11395" y="5109"/>
                  </a:cubicBezTo>
                  <a:cubicBezTo>
                    <a:pt x="11573" y="5192"/>
                    <a:pt x="11752" y="5287"/>
                    <a:pt x="11931" y="5371"/>
                  </a:cubicBezTo>
                  <a:cubicBezTo>
                    <a:pt x="11942" y="5371"/>
                    <a:pt x="11954" y="5383"/>
                    <a:pt x="11978" y="5383"/>
                  </a:cubicBezTo>
                  <a:cubicBezTo>
                    <a:pt x="12026" y="5406"/>
                    <a:pt x="12062" y="5430"/>
                    <a:pt x="12109" y="5442"/>
                  </a:cubicBezTo>
                  <a:cubicBezTo>
                    <a:pt x="12228" y="5490"/>
                    <a:pt x="12335" y="5537"/>
                    <a:pt x="12454" y="5585"/>
                  </a:cubicBezTo>
                  <a:cubicBezTo>
                    <a:pt x="12585" y="5644"/>
                    <a:pt x="12704" y="5704"/>
                    <a:pt x="12835" y="5752"/>
                  </a:cubicBezTo>
                  <a:cubicBezTo>
                    <a:pt x="13359" y="5966"/>
                    <a:pt x="13895" y="6192"/>
                    <a:pt x="14419" y="6406"/>
                  </a:cubicBezTo>
                  <a:cubicBezTo>
                    <a:pt x="14443" y="6418"/>
                    <a:pt x="14455" y="6418"/>
                    <a:pt x="14479" y="6418"/>
                  </a:cubicBezTo>
                  <a:cubicBezTo>
                    <a:pt x="14490" y="6406"/>
                    <a:pt x="14502" y="6395"/>
                    <a:pt x="14514" y="6383"/>
                  </a:cubicBezTo>
                  <a:cubicBezTo>
                    <a:pt x="14526" y="6359"/>
                    <a:pt x="14526" y="6347"/>
                    <a:pt x="14526" y="6323"/>
                  </a:cubicBezTo>
                  <a:cubicBezTo>
                    <a:pt x="14514" y="6311"/>
                    <a:pt x="14514" y="6287"/>
                    <a:pt x="14490" y="6287"/>
                  </a:cubicBezTo>
                  <a:cubicBezTo>
                    <a:pt x="14490" y="6287"/>
                    <a:pt x="14490" y="6275"/>
                    <a:pt x="14490" y="6275"/>
                  </a:cubicBezTo>
                  <a:cubicBezTo>
                    <a:pt x="14109" y="6121"/>
                    <a:pt x="13728" y="5966"/>
                    <a:pt x="13347" y="5811"/>
                  </a:cubicBezTo>
                  <a:cubicBezTo>
                    <a:pt x="13157" y="5728"/>
                    <a:pt x="12966" y="5644"/>
                    <a:pt x="12776" y="5573"/>
                  </a:cubicBezTo>
                  <a:cubicBezTo>
                    <a:pt x="12645" y="5513"/>
                    <a:pt x="12514" y="5454"/>
                    <a:pt x="12383" y="5406"/>
                  </a:cubicBezTo>
                  <a:cubicBezTo>
                    <a:pt x="12276" y="5359"/>
                    <a:pt x="12169" y="5311"/>
                    <a:pt x="12062" y="5263"/>
                  </a:cubicBezTo>
                  <a:cubicBezTo>
                    <a:pt x="12026" y="5252"/>
                    <a:pt x="11990" y="5240"/>
                    <a:pt x="11954" y="5216"/>
                  </a:cubicBezTo>
                  <a:cubicBezTo>
                    <a:pt x="11764" y="5121"/>
                    <a:pt x="11573" y="5037"/>
                    <a:pt x="11395" y="4954"/>
                  </a:cubicBezTo>
                  <a:cubicBezTo>
                    <a:pt x="11347" y="4930"/>
                    <a:pt x="11300" y="4894"/>
                    <a:pt x="11252" y="4871"/>
                  </a:cubicBezTo>
                  <a:cubicBezTo>
                    <a:pt x="11133" y="4823"/>
                    <a:pt x="11026" y="4763"/>
                    <a:pt x="10919" y="4704"/>
                  </a:cubicBezTo>
                  <a:cubicBezTo>
                    <a:pt x="10871" y="4680"/>
                    <a:pt x="10823" y="4656"/>
                    <a:pt x="10764" y="4632"/>
                  </a:cubicBezTo>
                  <a:cubicBezTo>
                    <a:pt x="10680" y="4597"/>
                    <a:pt x="10597" y="4549"/>
                    <a:pt x="10514" y="4513"/>
                  </a:cubicBezTo>
                  <a:cubicBezTo>
                    <a:pt x="10371" y="4442"/>
                    <a:pt x="10228" y="4370"/>
                    <a:pt x="10085" y="4311"/>
                  </a:cubicBezTo>
                  <a:cubicBezTo>
                    <a:pt x="9930" y="4240"/>
                    <a:pt x="9776" y="4168"/>
                    <a:pt x="9621" y="4097"/>
                  </a:cubicBezTo>
                  <a:cubicBezTo>
                    <a:pt x="9466" y="4025"/>
                    <a:pt x="9299" y="3954"/>
                    <a:pt x="9145" y="3894"/>
                  </a:cubicBezTo>
                  <a:cubicBezTo>
                    <a:pt x="8978" y="3835"/>
                    <a:pt x="8823" y="3763"/>
                    <a:pt x="8668" y="3704"/>
                  </a:cubicBezTo>
                  <a:cubicBezTo>
                    <a:pt x="8537" y="3656"/>
                    <a:pt x="8418" y="3608"/>
                    <a:pt x="8287" y="3561"/>
                  </a:cubicBezTo>
                  <a:cubicBezTo>
                    <a:pt x="8132" y="3489"/>
                    <a:pt x="7978" y="3418"/>
                    <a:pt x="7811" y="3347"/>
                  </a:cubicBezTo>
                  <a:cubicBezTo>
                    <a:pt x="7740" y="3323"/>
                    <a:pt x="7668" y="3287"/>
                    <a:pt x="7597" y="3251"/>
                  </a:cubicBezTo>
                  <a:cubicBezTo>
                    <a:pt x="7513" y="3216"/>
                    <a:pt x="7430" y="3180"/>
                    <a:pt x="7347" y="3144"/>
                  </a:cubicBezTo>
                  <a:cubicBezTo>
                    <a:pt x="7049" y="3013"/>
                    <a:pt x="6751" y="2882"/>
                    <a:pt x="6454" y="2751"/>
                  </a:cubicBezTo>
                  <a:cubicBezTo>
                    <a:pt x="6275" y="2668"/>
                    <a:pt x="6108" y="2596"/>
                    <a:pt x="5930" y="2513"/>
                  </a:cubicBezTo>
                  <a:cubicBezTo>
                    <a:pt x="5823" y="2465"/>
                    <a:pt x="5716" y="2418"/>
                    <a:pt x="5608" y="2382"/>
                  </a:cubicBezTo>
                  <a:cubicBezTo>
                    <a:pt x="5596" y="2382"/>
                    <a:pt x="5596" y="2370"/>
                    <a:pt x="5596" y="2370"/>
                  </a:cubicBezTo>
                  <a:lnTo>
                    <a:pt x="5585" y="2370"/>
                  </a:lnTo>
                  <a:cubicBezTo>
                    <a:pt x="5573" y="2370"/>
                    <a:pt x="5573" y="2358"/>
                    <a:pt x="5561" y="2358"/>
                  </a:cubicBezTo>
                  <a:cubicBezTo>
                    <a:pt x="5561" y="2358"/>
                    <a:pt x="5549" y="2358"/>
                    <a:pt x="5537" y="2346"/>
                  </a:cubicBezTo>
                  <a:lnTo>
                    <a:pt x="5525" y="2346"/>
                  </a:lnTo>
                  <a:cubicBezTo>
                    <a:pt x="5501" y="2335"/>
                    <a:pt x="5477" y="2323"/>
                    <a:pt x="5454" y="2311"/>
                  </a:cubicBezTo>
                  <a:cubicBezTo>
                    <a:pt x="5382" y="2287"/>
                    <a:pt x="5311" y="2263"/>
                    <a:pt x="5251" y="2239"/>
                  </a:cubicBezTo>
                  <a:cubicBezTo>
                    <a:pt x="5168" y="2204"/>
                    <a:pt x="5096" y="2180"/>
                    <a:pt x="5013" y="2144"/>
                  </a:cubicBezTo>
                  <a:cubicBezTo>
                    <a:pt x="4858" y="2084"/>
                    <a:pt x="4692" y="2037"/>
                    <a:pt x="4537" y="1977"/>
                  </a:cubicBezTo>
                  <a:cubicBezTo>
                    <a:pt x="4465" y="1942"/>
                    <a:pt x="4394" y="1918"/>
                    <a:pt x="4322" y="1894"/>
                  </a:cubicBezTo>
                  <a:cubicBezTo>
                    <a:pt x="4180" y="1823"/>
                    <a:pt x="4025" y="1763"/>
                    <a:pt x="3870" y="1692"/>
                  </a:cubicBezTo>
                  <a:cubicBezTo>
                    <a:pt x="3715" y="1620"/>
                    <a:pt x="3549" y="1549"/>
                    <a:pt x="3394" y="1477"/>
                  </a:cubicBezTo>
                  <a:cubicBezTo>
                    <a:pt x="3084" y="1346"/>
                    <a:pt x="2787" y="1215"/>
                    <a:pt x="2489" y="1072"/>
                  </a:cubicBezTo>
                  <a:cubicBezTo>
                    <a:pt x="2215" y="930"/>
                    <a:pt x="1941" y="799"/>
                    <a:pt x="1655" y="680"/>
                  </a:cubicBezTo>
                  <a:cubicBezTo>
                    <a:pt x="1513" y="620"/>
                    <a:pt x="1370" y="561"/>
                    <a:pt x="1227" y="501"/>
                  </a:cubicBezTo>
                  <a:cubicBezTo>
                    <a:pt x="1072" y="441"/>
                    <a:pt x="929" y="382"/>
                    <a:pt x="774" y="322"/>
                  </a:cubicBezTo>
                  <a:cubicBezTo>
                    <a:pt x="774" y="322"/>
                    <a:pt x="774" y="322"/>
                    <a:pt x="774" y="334"/>
                  </a:cubicBezTo>
                  <a:cubicBezTo>
                    <a:pt x="679" y="287"/>
                    <a:pt x="572" y="239"/>
                    <a:pt x="465" y="191"/>
                  </a:cubicBezTo>
                  <a:cubicBezTo>
                    <a:pt x="417" y="168"/>
                    <a:pt x="370" y="144"/>
                    <a:pt x="310" y="120"/>
                  </a:cubicBezTo>
                  <a:cubicBezTo>
                    <a:pt x="274" y="96"/>
                    <a:pt x="227" y="72"/>
                    <a:pt x="179" y="49"/>
                  </a:cubicBezTo>
                  <a:cubicBezTo>
                    <a:pt x="179" y="49"/>
                    <a:pt x="179" y="49"/>
                    <a:pt x="179" y="37"/>
                  </a:cubicBezTo>
                  <a:cubicBezTo>
                    <a:pt x="167" y="25"/>
                    <a:pt x="143" y="13"/>
                    <a:pt x="1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54">
              <a:extLst>
                <a:ext uri="{FF2B5EF4-FFF2-40B4-BE49-F238E27FC236}">
                  <a16:creationId xmlns:a16="http://schemas.microsoft.com/office/drawing/2014/main" id="{8A2BF1F8-295C-4437-C90F-47B3CACB2FE3}"/>
                </a:ext>
              </a:extLst>
            </p:cNvPr>
            <p:cNvSpPr/>
            <p:nvPr/>
          </p:nvSpPr>
          <p:spPr>
            <a:xfrm>
              <a:off x="1975525" y="4032175"/>
              <a:ext cx="43200" cy="153125"/>
            </a:xfrm>
            <a:custGeom>
              <a:avLst/>
              <a:gdLst/>
              <a:ahLst/>
              <a:cxnLst/>
              <a:rect l="l" t="t" r="r" b="b"/>
              <a:pathLst>
                <a:path w="1728" h="6125" extrusionOk="0">
                  <a:moveTo>
                    <a:pt x="48" y="0"/>
                  </a:moveTo>
                  <a:cubicBezTo>
                    <a:pt x="13" y="12"/>
                    <a:pt x="1" y="48"/>
                    <a:pt x="1" y="84"/>
                  </a:cubicBezTo>
                  <a:cubicBezTo>
                    <a:pt x="72" y="441"/>
                    <a:pt x="156" y="810"/>
                    <a:pt x="227" y="1167"/>
                  </a:cubicBezTo>
                  <a:cubicBezTo>
                    <a:pt x="239" y="1191"/>
                    <a:pt x="239" y="1227"/>
                    <a:pt x="251" y="1262"/>
                  </a:cubicBezTo>
                  <a:cubicBezTo>
                    <a:pt x="275" y="1346"/>
                    <a:pt x="287" y="1441"/>
                    <a:pt x="310" y="1536"/>
                  </a:cubicBezTo>
                  <a:cubicBezTo>
                    <a:pt x="346" y="1703"/>
                    <a:pt x="382" y="1858"/>
                    <a:pt x="429" y="2013"/>
                  </a:cubicBezTo>
                  <a:cubicBezTo>
                    <a:pt x="429" y="2024"/>
                    <a:pt x="429" y="2048"/>
                    <a:pt x="441" y="2060"/>
                  </a:cubicBezTo>
                  <a:cubicBezTo>
                    <a:pt x="453" y="2108"/>
                    <a:pt x="465" y="2155"/>
                    <a:pt x="477" y="2203"/>
                  </a:cubicBezTo>
                  <a:cubicBezTo>
                    <a:pt x="501" y="2286"/>
                    <a:pt x="525" y="2382"/>
                    <a:pt x="548" y="2477"/>
                  </a:cubicBezTo>
                  <a:cubicBezTo>
                    <a:pt x="584" y="2596"/>
                    <a:pt x="632" y="2727"/>
                    <a:pt x="668" y="2846"/>
                  </a:cubicBezTo>
                  <a:cubicBezTo>
                    <a:pt x="691" y="2929"/>
                    <a:pt x="715" y="3025"/>
                    <a:pt x="751" y="3120"/>
                  </a:cubicBezTo>
                  <a:cubicBezTo>
                    <a:pt x="763" y="3167"/>
                    <a:pt x="775" y="3227"/>
                    <a:pt x="799" y="3287"/>
                  </a:cubicBezTo>
                  <a:cubicBezTo>
                    <a:pt x="834" y="3453"/>
                    <a:pt x="882" y="3608"/>
                    <a:pt x="918" y="3763"/>
                  </a:cubicBezTo>
                  <a:cubicBezTo>
                    <a:pt x="989" y="4049"/>
                    <a:pt x="1084" y="4334"/>
                    <a:pt x="1180" y="4608"/>
                  </a:cubicBezTo>
                  <a:cubicBezTo>
                    <a:pt x="1275" y="4882"/>
                    <a:pt x="1346" y="5168"/>
                    <a:pt x="1430" y="5453"/>
                  </a:cubicBezTo>
                  <a:cubicBezTo>
                    <a:pt x="1453" y="5549"/>
                    <a:pt x="1477" y="5656"/>
                    <a:pt x="1513" y="5763"/>
                  </a:cubicBezTo>
                  <a:cubicBezTo>
                    <a:pt x="1525" y="5811"/>
                    <a:pt x="1537" y="5858"/>
                    <a:pt x="1549" y="5906"/>
                  </a:cubicBezTo>
                  <a:cubicBezTo>
                    <a:pt x="1549" y="5930"/>
                    <a:pt x="1561" y="5954"/>
                    <a:pt x="1561" y="5977"/>
                  </a:cubicBezTo>
                  <a:cubicBezTo>
                    <a:pt x="1572" y="5989"/>
                    <a:pt x="1572" y="6001"/>
                    <a:pt x="1572" y="6013"/>
                  </a:cubicBezTo>
                  <a:cubicBezTo>
                    <a:pt x="1572" y="6025"/>
                    <a:pt x="1584" y="6037"/>
                    <a:pt x="1584" y="6049"/>
                  </a:cubicBezTo>
                  <a:cubicBezTo>
                    <a:pt x="1584" y="6049"/>
                    <a:pt x="1584" y="6061"/>
                    <a:pt x="1584" y="6061"/>
                  </a:cubicBezTo>
                  <a:cubicBezTo>
                    <a:pt x="1584" y="6073"/>
                    <a:pt x="1584" y="6085"/>
                    <a:pt x="1596" y="6085"/>
                  </a:cubicBezTo>
                  <a:cubicBezTo>
                    <a:pt x="1605" y="6111"/>
                    <a:pt x="1627" y="6125"/>
                    <a:pt x="1648" y="6125"/>
                  </a:cubicBezTo>
                  <a:cubicBezTo>
                    <a:pt x="1655" y="6125"/>
                    <a:pt x="1662" y="6123"/>
                    <a:pt x="1668" y="6120"/>
                  </a:cubicBezTo>
                  <a:cubicBezTo>
                    <a:pt x="1703" y="6120"/>
                    <a:pt x="1727" y="6085"/>
                    <a:pt x="1727" y="6061"/>
                  </a:cubicBezTo>
                  <a:cubicBezTo>
                    <a:pt x="1727" y="6025"/>
                    <a:pt x="1715" y="6001"/>
                    <a:pt x="1715" y="5977"/>
                  </a:cubicBezTo>
                  <a:cubicBezTo>
                    <a:pt x="1703" y="5954"/>
                    <a:pt x="1703" y="5942"/>
                    <a:pt x="1691" y="5918"/>
                  </a:cubicBezTo>
                  <a:cubicBezTo>
                    <a:pt x="1691" y="5882"/>
                    <a:pt x="1680" y="5846"/>
                    <a:pt x="1668" y="5811"/>
                  </a:cubicBezTo>
                  <a:cubicBezTo>
                    <a:pt x="1656" y="5739"/>
                    <a:pt x="1632" y="5668"/>
                    <a:pt x="1620" y="5608"/>
                  </a:cubicBezTo>
                  <a:cubicBezTo>
                    <a:pt x="1572" y="5453"/>
                    <a:pt x="1537" y="5299"/>
                    <a:pt x="1489" y="5156"/>
                  </a:cubicBezTo>
                  <a:cubicBezTo>
                    <a:pt x="1453" y="5025"/>
                    <a:pt x="1418" y="4882"/>
                    <a:pt x="1370" y="4751"/>
                  </a:cubicBezTo>
                  <a:cubicBezTo>
                    <a:pt x="1322" y="4608"/>
                    <a:pt x="1275" y="4477"/>
                    <a:pt x="1239" y="4334"/>
                  </a:cubicBezTo>
                  <a:cubicBezTo>
                    <a:pt x="1203" y="4251"/>
                    <a:pt x="1180" y="4180"/>
                    <a:pt x="1156" y="4096"/>
                  </a:cubicBezTo>
                  <a:cubicBezTo>
                    <a:pt x="1132" y="4013"/>
                    <a:pt x="1108" y="3929"/>
                    <a:pt x="1084" y="3846"/>
                  </a:cubicBezTo>
                  <a:cubicBezTo>
                    <a:pt x="1060" y="3787"/>
                    <a:pt x="1049" y="3727"/>
                    <a:pt x="1037" y="3668"/>
                  </a:cubicBezTo>
                  <a:cubicBezTo>
                    <a:pt x="1013" y="3596"/>
                    <a:pt x="1001" y="3537"/>
                    <a:pt x="977" y="3465"/>
                  </a:cubicBezTo>
                  <a:cubicBezTo>
                    <a:pt x="941" y="3322"/>
                    <a:pt x="906" y="3179"/>
                    <a:pt x="858" y="3037"/>
                  </a:cubicBezTo>
                  <a:cubicBezTo>
                    <a:pt x="810" y="2870"/>
                    <a:pt x="763" y="2715"/>
                    <a:pt x="715" y="2548"/>
                  </a:cubicBezTo>
                  <a:cubicBezTo>
                    <a:pt x="668" y="2405"/>
                    <a:pt x="632" y="2251"/>
                    <a:pt x="584" y="2108"/>
                  </a:cubicBezTo>
                  <a:cubicBezTo>
                    <a:pt x="572" y="2060"/>
                    <a:pt x="560" y="2013"/>
                    <a:pt x="548" y="1965"/>
                  </a:cubicBezTo>
                  <a:cubicBezTo>
                    <a:pt x="537" y="1905"/>
                    <a:pt x="513" y="1834"/>
                    <a:pt x="501" y="1763"/>
                  </a:cubicBezTo>
                  <a:cubicBezTo>
                    <a:pt x="453" y="1572"/>
                    <a:pt x="418" y="1382"/>
                    <a:pt x="370" y="1191"/>
                  </a:cubicBezTo>
                  <a:cubicBezTo>
                    <a:pt x="346" y="1084"/>
                    <a:pt x="322" y="977"/>
                    <a:pt x="298" y="870"/>
                  </a:cubicBezTo>
                  <a:cubicBezTo>
                    <a:pt x="275" y="727"/>
                    <a:pt x="239" y="572"/>
                    <a:pt x="203" y="429"/>
                  </a:cubicBezTo>
                  <a:cubicBezTo>
                    <a:pt x="179" y="298"/>
                    <a:pt x="156" y="179"/>
                    <a:pt x="132" y="48"/>
                  </a:cubicBezTo>
                  <a:cubicBezTo>
                    <a:pt x="132" y="36"/>
                    <a:pt x="120" y="24"/>
                    <a:pt x="108" y="12"/>
                  </a:cubicBezTo>
                  <a:cubicBezTo>
                    <a:pt x="96" y="0"/>
                    <a:pt x="72" y="0"/>
                    <a:pt x="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54">
              <a:extLst>
                <a:ext uri="{FF2B5EF4-FFF2-40B4-BE49-F238E27FC236}">
                  <a16:creationId xmlns:a16="http://schemas.microsoft.com/office/drawing/2014/main" id="{89B78661-FDA2-4567-CEF9-9811B66B0002}"/>
                </a:ext>
              </a:extLst>
            </p:cNvPr>
            <p:cNvSpPr/>
            <p:nvPr/>
          </p:nvSpPr>
          <p:spPr>
            <a:xfrm>
              <a:off x="1912725" y="3905450"/>
              <a:ext cx="67000" cy="121700"/>
            </a:xfrm>
            <a:custGeom>
              <a:avLst/>
              <a:gdLst/>
              <a:ahLst/>
              <a:cxnLst/>
              <a:rect l="l" t="t" r="r" b="b"/>
              <a:pathLst>
                <a:path w="2680" h="4868" extrusionOk="0">
                  <a:moveTo>
                    <a:pt x="78" y="0"/>
                  </a:moveTo>
                  <a:cubicBezTo>
                    <a:pt x="69" y="0"/>
                    <a:pt x="60" y="3"/>
                    <a:pt x="48" y="9"/>
                  </a:cubicBezTo>
                  <a:cubicBezTo>
                    <a:pt x="24" y="21"/>
                    <a:pt x="1" y="69"/>
                    <a:pt x="24" y="105"/>
                  </a:cubicBezTo>
                  <a:cubicBezTo>
                    <a:pt x="191" y="402"/>
                    <a:pt x="370" y="688"/>
                    <a:pt x="548" y="974"/>
                  </a:cubicBezTo>
                  <a:cubicBezTo>
                    <a:pt x="703" y="1248"/>
                    <a:pt x="870" y="1509"/>
                    <a:pt x="1036" y="1783"/>
                  </a:cubicBezTo>
                  <a:cubicBezTo>
                    <a:pt x="1120" y="1938"/>
                    <a:pt x="1203" y="2081"/>
                    <a:pt x="1298" y="2236"/>
                  </a:cubicBezTo>
                  <a:cubicBezTo>
                    <a:pt x="1334" y="2295"/>
                    <a:pt x="1370" y="2367"/>
                    <a:pt x="1406" y="2438"/>
                  </a:cubicBezTo>
                  <a:cubicBezTo>
                    <a:pt x="1441" y="2498"/>
                    <a:pt x="1477" y="2557"/>
                    <a:pt x="1513" y="2617"/>
                  </a:cubicBezTo>
                  <a:cubicBezTo>
                    <a:pt x="1548" y="2700"/>
                    <a:pt x="1596" y="2783"/>
                    <a:pt x="1644" y="2867"/>
                  </a:cubicBezTo>
                  <a:cubicBezTo>
                    <a:pt x="1679" y="2926"/>
                    <a:pt x="1703" y="2998"/>
                    <a:pt x="1739" y="3057"/>
                  </a:cubicBezTo>
                  <a:cubicBezTo>
                    <a:pt x="1810" y="3188"/>
                    <a:pt x="1870" y="3331"/>
                    <a:pt x="1929" y="3462"/>
                  </a:cubicBezTo>
                  <a:cubicBezTo>
                    <a:pt x="1989" y="3593"/>
                    <a:pt x="2048" y="3724"/>
                    <a:pt x="2108" y="3867"/>
                  </a:cubicBezTo>
                  <a:cubicBezTo>
                    <a:pt x="2179" y="3998"/>
                    <a:pt x="2239" y="4141"/>
                    <a:pt x="2298" y="4272"/>
                  </a:cubicBezTo>
                  <a:cubicBezTo>
                    <a:pt x="2334" y="4367"/>
                    <a:pt x="2382" y="4450"/>
                    <a:pt x="2418" y="4546"/>
                  </a:cubicBezTo>
                  <a:cubicBezTo>
                    <a:pt x="2453" y="4641"/>
                    <a:pt x="2489" y="4736"/>
                    <a:pt x="2537" y="4831"/>
                  </a:cubicBezTo>
                  <a:cubicBezTo>
                    <a:pt x="2544" y="4854"/>
                    <a:pt x="2567" y="4867"/>
                    <a:pt x="2592" y="4867"/>
                  </a:cubicBezTo>
                  <a:cubicBezTo>
                    <a:pt x="2605" y="4867"/>
                    <a:pt x="2619" y="4864"/>
                    <a:pt x="2632" y="4855"/>
                  </a:cubicBezTo>
                  <a:cubicBezTo>
                    <a:pt x="2668" y="4843"/>
                    <a:pt x="2679" y="4807"/>
                    <a:pt x="2656" y="4772"/>
                  </a:cubicBezTo>
                  <a:cubicBezTo>
                    <a:pt x="2596" y="4629"/>
                    <a:pt x="2537" y="4486"/>
                    <a:pt x="2477" y="4343"/>
                  </a:cubicBezTo>
                  <a:cubicBezTo>
                    <a:pt x="2418" y="4200"/>
                    <a:pt x="2358" y="4069"/>
                    <a:pt x="2298" y="3938"/>
                  </a:cubicBezTo>
                  <a:cubicBezTo>
                    <a:pt x="2239" y="3795"/>
                    <a:pt x="2179" y="3664"/>
                    <a:pt x="2108" y="3522"/>
                  </a:cubicBezTo>
                  <a:cubicBezTo>
                    <a:pt x="2048" y="3379"/>
                    <a:pt x="1977" y="3236"/>
                    <a:pt x="1906" y="3081"/>
                  </a:cubicBezTo>
                  <a:cubicBezTo>
                    <a:pt x="1846" y="2950"/>
                    <a:pt x="1775" y="2819"/>
                    <a:pt x="1715" y="2688"/>
                  </a:cubicBezTo>
                  <a:cubicBezTo>
                    <a:pt x="1679" y="2641"/>
                    <a:pt x="1656" y="2581"/>
                    <a:pt x="1620" y="2521"/>
                  </a:cubicBezTo>
                  <a:cubicBezTo>
                    <a:pt x="1572" y="2438"/>
                    <a:pt x="1525" y="2343"/>
                    <a:pt x="1465" y="2260"/>
                  </a:cubicBezTo>
                  <a:cubicBezTo>
                    <a:pt x="1406" y="2140"/>
                    <a:pt x="1334" y="2010"/>
                    <a:pt x="1263" y="1890"/>
                  </a:cubicBezTo>
                  <a:cubicBezTo>
                    <a:pt x="1191" y="1783"/>
                    <a:pt x="1132" y="1664"/>
                    <a:pt x="1060" y="1557"/>
                  </a:cubicBezTo>
                  <a:cubicBezTo>
                    <a:pt x="894" y="1295"/>
                    <a:pt x="739" y="1021"/>
                    <a:pt x="572" y="759"/>
                  </a:cubicBezTo>
                  <a:cubicBezTo>
                    <a:pt x="429" y="521"/>
                    <a:pt x="286" y="283"/>
                    <a:pt x="143" y="45"/>
                  </a:cubicBezTo>
                  <a:cubicBezTo>
                    <a:pt x="143" y="33"/>
                    <a:pt x="132" y="21"/>
                    <a:pt x="120" y="9"/>
                  </a:cubicBezTo>
                  <a:lnTo>
                    <a:pt x="108" y="9"/>
                  </a:lnTo>
                  <a:cubicBezTo>
                    <a:pt x="96" y="3"/>
                    <a:pt x="87" y="0"/>
                    <a:pt x="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54">
              <a:extLst>
                <a:ext uri="{FF2B5EF4-FFF2-40B4-BE49-F238E27FC236}">
                  <a16:creationId xmlns:a16="http://schemas.microsoft.com/office/drawing/2014/main" id="{7B6DEB30-73CF-E478-C656-184282C82F51}"/>
                </a:ext>
              </a:extLst>
            </p:cNvPr>
            <p:cNvSpPr/>
            <p:nvPr/>
          </p:nvSpPr>
          <p:spPr>
            <a:xfrm>
              <a:off x="1728175" y="3824900"/>
              <a:ext cx="185175" cy="77300"/>
            </a:xfrm>
            <a:custGeom>
              <a:avLst/>
              <a:gdLst/>
              <a:ahLst/>
              <a:cxnLst/>
              <a:rect l="l" t="t" r="r" b="b"/>
              <a:pathLst>
                <a:path w="7407" h="3092" extrusionOk="0">
                  <a:moveTo>
                    <a:pt x="81" y="0"/>
                  </a:moveTo>
                  <a:cubicBezTo>
                    <a:pt x="52" y="0"/>
                    <a:pt x="22" y="16"/>
                    <a:pt x="13" y="52"/>
                  </a:cubicBezTo>
                  <a:cubicBezTo>
                    <a:pt x="1" y="88"/>
                    <a:pt x="25" y="124"/>
                    <a:pt x="60" y="136"/>
                  </a:cubicBezTo>
                  <a:cubicBezTo>
                    <a:pt x="179" y="171"/>
                    <a:pt x="298" y="207"/>
                    <a:pt x="406" y="243"/>
                  </a:cubicBezTo>
                  <a:cubicBezTo>
                    <a:pt x="513" y="279"/>
                    <a:pt x="620" y="314"/>
                    <a:pt x="727" y="350"/>
                  </a:cubicBezTo>
                  <a:cubicBezTo>
                    <a:pt x="834" y="374"/>
                    <a:pt x="941" y="410"/>
                    <a:pt x="1048" y="445"/>
                  </a:cubicBezTo>
                  <a:cubicBezTo>
                    <a:pt x="1084" y="457"/>
                    <a:pt x="1120" y="469"/>
                    <a:pt x="1156" y="481"/>
                  </a:cubicBezTo>
                  <a:cubicBezTo>
                    <a:pt x="1358" y="552"/>
                    <a:pt x="1560" y="624"/>
                    <a:pt x="1763" y="695"/>
                  </a:cubicBezTo>
                  <a:cubicBezTo>
                    <a:pt x="1834" y="719"/>
                    <a:pt x="1906" y="755"/>
                    <a:pt x="1965" y="779"/>
                  </a:cubicBezTo>
                  <a:cubicBezTo>
                    <a:pt x="2025" y="791"/>
                    <a:pt x="2084" y="814"/>
                    <a:pt x="2132" y="838"/>
                  </a:cubicBezTo>
                  <a:cubicBezTo>
                    <a:pt x="2251" y="886"/>
                    <a:pt x="2358" y="933"/>
                    <a:pt x="2477" y="969"/>
                  </a:cubicBezTo>
                  <a:cubicBezTo>
                    <a:pt x="2525" y="993"/>
                    <a:pt x="2572" y="1017"/>
                    <a:pt x="2620" y="1029"/>
                  </a:cubicBezTo>
                  <a:cubicBezTo>
                    <a:pt x="2787" y="1100"/>
                    <a:pt x="2942" y="1172"/>
                    <a:pt x="3096" y="1231"/>
                  </a:cubicBezTo>
                  <a:cubicBezTo>
                    <a:pt x="3263" y="1302"/>
                    <a:pt x="3418" y="1374"/>
                    <a:pt x="3573" y="1445"/>
                  </a:cubicBezTo>
                  <a:cubicBezTo>
                    <a:pt x="3739" y="1517"/>
                    <a:pt x="3894" y="1588"/>
                    <a:pt x="4061" y="1660"/>
                  </a:cubicBezTo>
                  <a:cubicBezTo>
                    <a:pt x="4204" y="1719"/>
                    <a:pt x="4358" y="1791"/>
                    <a:pt x="4501" y="1862"/>
                  </a:cubicBezTo>
                  <a:cubicBezTo>
                    <a:pt x="4680" y="1933"/>
                    <a:pt x="4847" y="2017"/>
                    <a:pt x="5013" y="2100"/>
                  </a:cubicBezTo>
                  <a:cubicBezTo>
                    <a:pt x="5168" y="2172"/>
                    <a:pt x="5323" y="2243"/>
                    <a:pt x="5478" y="2314"/>
                  </a:cubicBezTo>
                  <a:cubicBezTo>
                    <a:pt x="5620" y="2374"/>
                    <a:pt x="5775" y="2445"/>
                    <a:pt x="5930" y="2517"/>
                  </a:cubicBezTo>
                  <a:cubicBezTo>
                    <a:pt x="6085" y="2576"/>
                    <a:pt x="6228" y="2636"/>
                    <a:pt x="6382" y="2707"/>
                  </a:cubicBezTo>
                  <a:cubicBezTo>
                    <a:pt x="6537" y="2767"/>
                    <a:pt x="6692" y="2838"/>
                    <a:pt x="6847" y="2910"/>
                  </a:cubicBezTo>
                  <a:cubicBezTo>
                    <a:pt x="6918" y="2934"/>
                    <a:pt x="6990" y="2969"/>
                    <a:pt x="7073" y="2993"/>
                  </a:cubicBezTo>
                  <a:cubicBezTo>
                    <a:pt x="7156" y="3029"/>
                    <a:pt x="7228" y="3053"/>
                    <a:pt x="7311" y="3088"/>
                  </a:cubicBezTo>
                  <a:cubicBezTo>
                    <a:pt x="7317" y="3091"/>
                    <a:pt x="7324" y="3092"/>
                    <a:pt x="7330" y="3092"/>
                  </a:cubicBezTo>
                  <a:cubicBezTo>
                    <a:pt x="7359" y="3092"/>
                    <a:pt x="7385" y="3070"/>
                    <a:pt x="7394" y="3041"/>
                  </a:cubicBezTo>
                  <a:cubicBezTo>
                    <a:pt x="7406" y="3005"/>
                    <a:pt x="7394" y="2981"/>
                    <a:pt x="7371" y="2957"/>
                  </a:cubicBezTo>
                  <a:lnTo>
                    <a:pt x="7359" y="2957"/>
                  </a:lnTo>
                  <a:cubicBezTo>
                    <a:pt x="7192" y="2898"/>
                    <a:pt x="7025" y="2838"/>
                    <a:pt x="6871" y="2767"/>
                  </a:cubicBezTo>
                  <a:cubicBezTo>
                    <a:pt x="6716" y="2695"/>
                    <a:pt x="6573" y="2636"/>
                    <a:pt x="6418" y="2565"/>
                  </a:cubicBezTo>
                  <a:cubicBezTo>
                    <a:pt x="6097" y="2434"/>
                    <a:pt x="5787" y="2303"/>
                    <a:pt x="5478" y="2160"/>
                  </a:cubicBezTo>
                  <a:cubicBezTo>
                    <a:pt x="5323" y="2088"/>
                    <a:pt x="5168" y="2017"/>
                    <a:pt x="5013" y="1933"/>
                  </a:cubicBezTo>
                  <a:cubicBezTo>
                    <a:pt x="4858" y="1862"/>
                    <a:pt x="4692" y="1791"/>
                    <a:pt x="4537" y="1707"/>
                  </a:cubicBezTo>
                  <a:cubicBezTo>
                    <a:pt x="4466" y="1683"/>
                    <a:pt x="4394" y="1648"/>
                    <a:pt x="4323" y="1612"/>
                  </a:cubicBezTo>
                  <a:cubicBezTo>
                    <a:pt x="4251" y="1588"/>
                    <a:pt x="4168" y="1552"/>
                    <a:pt x="4096" y="1517"/>
                  </a:cubicBezTo>
                  <a:cubicBezTo>
                    <a:pt x="3942" y="1445"/>
                    <a:pt x="3775" y="1374"/>
                    <a:pt x="3620" y="1302"/>
                  </a:cubicBezTo>
                  <a:cubicBezTo>
                    <a:pt x="3454" y="1231"/>
                    <a:pt x="3299" y="1160"/>
                    <a:pt x="3132" y="1088"/>
                  </a:cubicBezTo>
                  <a:cubicBezTo>
                    <a:pt x="2977" y="1029"/>
                    <a:pt x="2811" y="957"/>
                    <a:pt x="2656" y="886"/>
                  </a:cubicBezTo>
                  <a:cubicBezTo>
                    <a:pt x="2596" y="862"/>
                    <a:pt x="2537" y="850"/>
                    <a:pt x="2477" y="826"/>
                  </a:cubicBezTo>
                  <a:cubicBezTo>
                    <a:pt x="2370" y="779"/>
                    <a:pt x="2251" y="731"/>
                    <a:pt x="2144" y="683"/>
                  </a:cubicBezTo>
                  <a:cubicBezTo>
                    <a:pt x="2096" y="671"/>
                    <a:pt x="2049" y="648"/>
                    <a:pt x="2001" y="636"/>
                  </a:cubicBezTo>
                  <a:cubicBezTo>
                    <a:pt x="1930" y="612"/>
                    <a:pt x="1846" y="576"/>
                    <a:pt x="1775" y="552"/>
                  </a:cubicBezTo>
                  <a:cubicBezTo>
                    <a:pt x="1572" y="481"/>
                    <a:pt x="1382" y="410"/>
                    <a:pt x="1191" y="338"/>
                  </a:cubicBezTo>
                  <a:cubicBezTo>
                    <a:pt x="1144" y="326"/>
                    <a:pt x="1108" y="314"/>
                    <a:pt x="1072" y="302"/>
                  </a:cubicBezTo>
                  <a:cubicBezTo>
                    <a:pt x="953" y="267"/>
                    <a:pt x="846" y="231"/>
                    <a:pt x="727" y="195"/>
                  </a:cubicBezTo>
                  <a:cubicBezTo>
                    <a:pt x="632" y="159"/>
                    <a:pt x="536" y="136"/>
                    <a:pt x="441" y="100"/>
                  </a:cubicBezTo>
                  <a:cubicBezTo>
                    <a:pt x="334" y="64"/>
                    <a:pt x="215" y="40"/>
                    <a:pt x="108" y="5"/>
                  </a:cubicBezTo>
                  <a:cubicBezTo>
                    <a:pt x="99" y="2"/>
                    <a:pt x="90" y="0"/>
                    <a:pt x="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54">
              <a:extLst>
                <a:ext uri="{FF2B5EF4-FFF2-40B4-BE49-F238E27FC236}">
                  <a16:creationId xmlns:a16="http://schemas.microsoft.com/office/drawing/2014/main" id="{9C809A3C-240F-9ECA-616E-3ECC473DBDBA}"/>
                </a:ext>
              </a:extLst>
            </p:cNvPr>
            <p:cNvSpPr/>
            <p:nvPr/>
          </p:nvSpPr>
          <p:spPr>
            <a:xfrm>
              <a:off x="2364575" y="4341000"/>
              <a:ext cx="22350" cy="22600"/>
            </a:xfrm>
            <a:custGeom>
              <a:avLst/>
              <a:gdLst/>
              <a:ahLst/>
              <a:cxnLst/>
              <a:rect l="l" t="t" r="r" b="b"/>
              <a:pathLst>
                <a:path w="894" h="904" extrusionOk="0">
                  <a:moveTo>
                    <a:pt x="584" y="232"/>
                  </a:moveTo>
                  <a:cubicBezTo>
                    <a:pt x="596" y="232"/>
                    <a:pt x="607" y="232"/>
                    <a:pt x="619" y="244"/>
                  </a:cubicBezTo>
                  <a:lnTo>
                    <a:pt x="643" y="244"/>
                  </a:lnTo>
                  <a:cubicBezTo>
                    <a:pt x="655" y="256"/>
                    <a:pt x="655" y="256"/>
                    <a:pt x="667" y="256"/>
                  </a:cubicBezTo>
                  <a:cubicBezTo>
                    <a:pt x="667" y="268"/>
                    <a:pt x="667" y="268"/>
                    <a:pt x="667" y="268"/>
                  </a:cubicBezTo>
                  <a:cubicBezTo>
                    <a:pt x="679" y="280"/>
                    <a:pt x="679" y="280"/>
                    <a:pt x="679" y="292"/>
                  </a:cubicBezTo>
                  <a:cubicBezTo>
                    <a:pt x="679" y="316"/>
                    <a:pt x="667" y="351"/>
                    <a:pt x="667" y="375"/>
                  </a:cubicBezTo>
                  <a:cubicBezTo>
                    <a:pt x="655" y="399"/>
                    <a:pt x="655" y="423"/>
                    <a:pt x="643" y="447"/>
                  </a:cubicBezTo>
                  <a:cubicBezTo>
                    <a:pt x="631" y="459"/>
                    <a:pt x="631" y="470"/>
                    <a:pt x="619" y="494"/>
                  </a:cubicBezTo>
                  <a:cubicBezTo>
                    <a:pt x="607" y="506"/>
                    <a:pt x="584" y="518"/>
                    <a:pt x="572" y="530"/>
                  </a:cubicBezTo>
                  <a:cubicBezTo>
                    <a:pt x="584" y="518"/>
                    <a:pt x="596" y="506"/>
                    <a:pt x="596" y="494"/>
                  </a:cubicBezTo>
                  <a:cubicBezTo>
                    <a:pt x="607" y="470"/>
                    <a:pt x="619" y="447"/>
                    <a:pt x="607" y="423"/>
                  </a:cubicBezTo>
                  <a:cubicBezTo>
                    <a:pt x="607" y="423"/>
                    <a:pt x="607" y="423"/>
                    <a:pt x="607" y="411"/>
                  </a:cubicBezTo>
                  <a:cubicBezTo>
                    <a:pt x="607" y="399"/>
                    <a:pt x="607" y="375"/>
                    <a:pt x="596" y="351"/>
                  </a:cubicBezTo>
                  <a:cubicBezTo>
                    <a:pt x="596" y="339"/>
                    <a:pt x="584" y="316"/>
                    <a:pt x="572" y="316"/>
                  </a:cubicBezTo>
                  <a:cubicBezTo>
                    <a:pt x="548" y="304"/>
                    <a:pt x="524" y="292"/>
                    <a:pt x="500" y="292"/>
                  </a:cubicBezTo>
                  <a:cubicBezTo>
                    <a:pt x="465" y="292"/>
                    <a:pt x="429" y="292"/>
                    <a:pt x="393" y="316"/>
                  </a:cubicBezTo>
                  <a:cubicBezTo>
                    <a:pt x="393" y="304"/>
                    <a:pt x="393" y="304"/>
                    <a:pt x="393" y="304"/>
                  </a:cubicBezTo>
                  <a:cubicBezTo>
                    <a:pt x="405" y="304"/>
                    <a:pt x="405" y="292"/>
                    <a:pt x="417" y="292"/>
                  </a:cubicBezTo>
                  <a:cubicBezTo>
                    <a:pt x="429" y="280"/>
                    <a:pt x="453" y="268"/>
                    <a:pt x="465" y="256"/>
                  </a:cubicBezTo>
                  <a:cubicBezTo>
                    <a:pt x="500" y="256"/>
                    <a:pt x="536" y="244"/>
                    <a:pt x="584" y="232"/>
                  </a:cubicBezTo>
                  <a:close/>
                  <a:moveTo>
                    <a:pt x="155" y="518"/>
                  </a:moveTo>
                  <a:cubicBezTo>
                    <a:pt x="167" y="542"/>
                    <a:pt x="179" y="578"/>
                    <a:pt x="203" y="601"/>
                  </a:cubicBezTo>
                  <a:cubicBezTo>
                    <a:pt x="214" y="625"/>
                    <a:pt x="237" y="637"/>
                    <a:pt x="250" y="659"/>
                  </a:cubicBezTo>
                  <a:lnTo>
                    <a:pt x="250" y="659"/>
                  </a:lnTo>
                  <a:cubicBezTo>
                    <a:pt x="246" y="656"/>
                    <a:pt x="242" y="653"/>
                    <a:pt x="238" y="649"/>
                  </a:cubicBezTo>
                  <a:cubicBezTo>
                    <a:pt x="215" y="637"/>
                    <a:pt x="203" y="625"/>
                    <a:pt x="191" y="601"/>
                  </a:cubicBezTo>
                  <a:cubicBezTo>
                    <a:pt x="179" y="589"/>
                    <a:pt x="167" y="566"/>
                    <a:pt x="155" y="542"/>
                  </a:cubicBezTo>
                  <a:cubicBezTo>
                    <a:pt x="155" y="530"/>
                    <a:pt x="155" y="530"/>
                    <a:pt x="155" y="518"/>
                  </a:cubicBezTo>
                  <a:close/>
                  <a:moveTo>
                    <a:pt x="691" y="613"/>
                  </a:moveTo>
                  <a:lnTo>
                    <a:pt x="691" y="613"/>
                  </a:lnTo>
                  <a:cubicBezTo>
                    <a:pt x="679" y="637"/>
                    <a:pt x="667" y="649"/>
                    <a:pt x="655" y="661"/>
                  </a:cubicBezTo>
                  <a:cubicBezTo>
                    <a:pt x="631" y="685"/>
                    <a:pt x="619" y="709"/>
                    <a:pt x="584" y="720"/>
                  </a:cubicBezTo>
                  <a:cubicBezTo>
                    <a:pt x="572" y="732"/>
                    <a:pt x="560" y="744"/>
                    <a:pt x="536" y="744"/>
                  </a:cubicBezTo>
                  <a:cubicBezTo>
                    <a:pt x="524" y="756"/>
                    <a:pt x="512" y="756"/>
                    <a:pt x="488" y="756"/>
                  </a:cubicBezTo>
                  <a:lnTo>
                    <a:pt x="441" y="756"/>
                  </a:lnTo>
                  <a:cubicBezTo>
                    <a:pt x="405" y="744"/>
                    <a:pt x="369" y="732"/>
                    <a:pt x="322" y="709"/>
                  </a:cubicBezTo>
                  <a:cubicBezTo>
                    <a:pt x="302" y="699"/>
                    <a:pt x="274" y="680"/>
                    <a:pt x="251" y="661"/>
                  </a:cubicBezTo>
                  <a:lnTo>
                    <a:pt x="251" y="661"/>
                  </a:lnTo>
                  <a:cubicBezTo>
                    <a:pt x="263" y="662"/>
                    <a:pt x="274" y="673"/>
                    <a:pt x="286" y="685"/>
                  </a:cubicBezTo>
                  <a:cubicBezTo>
                    <a:pt x="298" y="685"/>
                    <a:pt x="310" y="697"/>
                    <a:pt x="322" y="697"/>
                  </a:cubicBezTo>
                  <a:cubicBezTo>
                    <a:pt x="346" y="709"/>
                    <a:pt x="381" y="720"/>
                    <a:pt x="405" y="720"/>
                  </a:cubicBezTo>
                  <a:cubicBezTo>
                    <a:pt x="413" y="724"/>
                    <a:pt x="421" y="726"/>
                    <a:pt x="429" y="726"/>
                  </a:cubicBezTo>
                  <a:cubicBezTo>
                    <a:pt x="446" y="726"/>
                    <a:pt x="465" y="720"/>
                    <a:pt x="488" y="720"/>
                  </a:cubicBezTo>
                  <a:cubicBezTo>
                    <a:pt x="512" y="720"/>
                    <a:pt x="536" y="709"/>
                    <a:pt x="560" y="697"/>
                  </a:cubicBezTo>
                  <a:cubicBezTo>
                    <a:pt x="584" y="697"/>
                    <a:pt x="607" y="673"/>
                    <a:pt x="631" y="661"/>
                  </a:cubicBezTo>
                  <a:cubicBezTo>
                    <a:pt x="655" y="649"/>
                    <a:pt x="667" y="637"/>
                    <a:pt x="691" y="613"/>
                  </a:cubicBezTo>
                  <a:close/>
                  <a:moveTo>
                    <a:pt x="525" y="1"/>
                  </a:moveTo>
                  <a:cubicBezTo>
                    <a:pt x="454" y="1"/>
                    <a:pt x="385" y="22"/>
                    <a:pt x="322" y="54"/>
                  </a:cubicBezTo>
                  <a:cubicBezTo>
                    <a:pt x="274" y="78"/>
                    <a:pt x="238" y="113"/>
                    <a:pt x="203" y="149"/>
                  </a:cubicBezTo>
                  <a:cubicBezTo>
                    <a:pt x="203" y="161"/>
                    <a:pt x="203" y="161"/>
                    <a:pt x="191" y="161"/>
                  </a:cubicBezTo>
                  <a:cubicBezTo>
                    <a:pt x="179" y="173"/>
                    <a:pt x="179" y="173"/>
                    <a:pt x="167" y="185"/>
                  </a:cubicBezTo>
                  <a:cubicBezTo>
                    <a:pt x="119" y="208"/>
                    <a:pt x="84" y="244"/>
                    <a:pt x="48" y="292"/>
                  </a:cubicBezTo>
                  <a:cubicBezTo>
                    <a:pt x="36" y="316"/>
                    <a:pt x="24" y="339"/>
                    <a:pt x="12" y="363"/>
                  </a:cubicBezTo>
                  <a:cubicBezTo>
                    <a:pt x="12" y="387"/>
                    <a:pt x="0" y="423"/>
                    <a:pt x="0" y="459"/>
                  </a:cubicBezTo>
                  <a:cubicBezTo>
                    <a:pt x="0" y="506"/>
                    <a:pt x="12" y="554"/>
                    <a:pt x="36" y="601"/>
                  </a:cubicBezTo>
                  <a:cubicBezTo>
                    <a:pt x="48" y="661"/>
                    <a:pt x="84" y="709"/>
                    <a:pt x="119" y="744"/>
                  </a:cubicBezTo>
                  <a:cubicBezTo>
                    <a:pt x="155" y="780"/>
                    <a:pt x="203" y="816"/>
                    <a:pt x="250" y="840"/>
                  </a:cubicBezTo>
                  <a:cubicBezTo>
                    <a:pt x="298" y="863"/>
                    <a:pt x="357" y="887"/>
                    <a:pt x="417" y="899"/>
                  </a:cubicBezTo>
                  <a:cubicBezTo>
                    <a:pt x="431" y="903"/>
                    <a:pt x="445" y="904"/>
                    <a:pt x="459" y="904"/>
                  </a:cubicBezTo>
                  <a:cubicBezTo>
                    <a:pt x="494" y="904"/>
                    <a:pt x="530" y="896"/>
                    <a:pt x="572" y="887"/>
                  </a:cubicBezTo>
                  <a:cubicBezTo>
                    <a:pt x="619" y="875"/>
                    <a:pt x="667" y="851"/>
                    <a:pt x="715" y="804"/>
                  </a:cubicBezTo>
                  <a:cubicBezTo>
                    <a:pt x="798" y="732"/>
                    <a:pt x="858" y="637"/>
                    <a:pt x="881" y="530"/>
                  </a:cubicBezTo>
                  <a:cubicBezTo>
                    <a:pt x="881" y="482"/>
                    <a:pt x="893" y="435"/>
                    <a:pt x="881" y="375"/>
                  </a:cubicBezTo>
                  <a:cubicBezTo>
                    <a:pt x="881" y="351"/>
                    <a:pt x="881" y="328"/>
                    <a:pt x="881" y="304"/>
                  </a:cubicBezTo>
                  <a:cubicBezTo>
                    <a:pt x="869" y="280"/>
                    <a:pt x="869" y="244"/>
                    <a:pt x="858" y="220"/>
                  </a:cubicBezTo>
                  <a:cubicBezTo>
                    <a:pt x="834" y="173"/>
                    <a:pt x="810" y="137"/>
                    <a:pt x="774" y="101"/>
                  </a:cubicBezTo>
                  <a:cubicBezTo>
                    <a:pt x="750" y="78"/>
                    <a:pt x="727" y="66"/>
                    <a:pt x="715" y="54"/>
                  </a:cubicBezTo>
                  <a:cubicBezTo>
                    <a:pt x="679" y="42"/>
                    <a:pt x="655" y="30"/>
                    <a:pt x="631" y="18"/>
                  </a:cubicBezTo>
                  <a:cubicBezTo>
                    <a:pt x="596" y="6"/>
                    <a:pt x="560" y="1"/>
                    <a:pt x="5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54">
              <a:extLst>
                <a:ext uri="{FF2B5EF4-FFF2-40B4-BE49-F238E27FC236}">
                  <a16:creationId xmlns:a16="http://schemas.microsoft.com/office/drawing/2014/main" id="{A432E2BD-742D-55D7-C8A4-9C46BF3A7956}"/>
                </a:ext>
              </a:extLst>
            </p:cNvPr>
            <p:cNvSpPr/>
            <p:nvPr/>
          </p:nvSpPr>
          <p:spPr>
            <a:xfrm>
              <a:off x="2199975" y="4508425"/>
              <a:ext cx="20550" cy="21575"/>
            </a:xfrm>
            <a:custGeom>
              <a:avLst/>
              <a:gdLst/>
              <a:ahLst/>
              <a:cxnLst/>
              <a:rect l="l" t="t" r="r" b="b"/>
              <a:pathLst>
                <a:path w="822" h="863" extrusionOk="0">
                  <a:moveTo>
                    <a:pt x="429" y="227"/>
                  </a:moveTo>
                  <a:cubicBezTo>
                    <a:pt x="428" y="227"/>
                    <a:pt x="417" y="239"/>
                    <a:pt x="417" y="239"/>
                  </a:cubicBezTo>
                  <a:cubicBezTo>
                    <a:pt x="405" y="250"/>
                    <a:pt x="393" y="250"/>
                    <a:pt x="381" y="250"/>
                  </a:cubicBezTo>
                  <a:cubicBezTo>
                    <a:pt x="393" y="239"/>
                    <a:pt x="417" y="239"/>
                    <a:pt x="429" y="227"/>
                  </a:cubicBezTo>
                  <a:close/>
                  <a:moveTo>
                    <a:pt x="500" y="155"/>
                  </a:moveTo>
                  <a:cubicBezTo>
                    <a:pt x="500" y="155"/>
                    <a:pt x="512" y="155"/>
                    <a:pt x="524" y="167"/>
                  </a:cubicBezTo>
                  <a:cubicBezTo>
                    <a:pt x="536" y="167"/>
                    <a:pt x="548" y="179"/>
                    <a:pt x="572" y="191"/>
                  </a:cubicBezTo>
                  <a:cubicBezTo>
                    <a:pt x="584" y="203"/>
                    <a:pt x="595" y="227"/>
                    <a:pt x="607" y="239"/>
                  </a:cubicBezTo>
                  <a:cubicBezTo>
                    <a:pt x="607" y="250"/>
                    <a:pt x="619" y="250"/>
                    <a:pt x="619" y="262"/>
                  </a:cubicBezTo>
                  <a:cubicBezTo>
                    <a:pt x="607" y="250"/>
                    <a:pt x="584" y="250"/>
                    <a:pt x="572" y="250"/>
                  </a:cubicBezTo>
                  <a:cubicBezTo>
                    <a:pt x="560" y="239"/>
                    <a:pt x="560" y="239"/>
                    <a:pt x="560" y="239"/>
                  </a:cubicBezTo>
                  <a:cubicBezTo>
                    <a:pt x="548" y="227"/>
                    <a:pt x="536" y="227"/>
                    <a:pt x="524" y="215"/>
                  </a:cubicBezTo>
                  <a:cubicBezTo>
                    <a:pt x="512" y="215"/>
                    <a:pt x="500" y="203"/>
                    <a:pt x="476" y="203"/>
                  </a:cubicBezTo>
                  <a:lnTo>
                    <a:pt x="464" y="203"/>
                  </a:lnTo>
                  <a:cubicBezTo>
                    <a:pt x="488" y="191"/>
                    <a:pt x="488" y="179"/>
                    <a:pt x="500" y="155"/>
                  </a:cubicBezTo>
                  <a:close/>
                  <a:moveTo>
                    <a:pt x="417" y="381"/>
                  </a:moveTo>
                  <a:cubicBezTo>
                    <a:pt x="405" y="393"/>
                    <a:pt x="393" y="405"/>
                    <a:pt x="381" y="405"/>
                  </a:cubicBezTo>
                  <a:cubicBezTo>
                    <a:pt x="393" y="393"/>
                    <a:pt x="405" y="393"/>
                    <a:pt x="417" y="381"/>
                  </a:cubicBezTo>
                  <a:close/>
                  <a:moveTo>
                    <a:pt x="381" y="406"/>
                  </a:moveTo>
                  <a:lnTo>
                    <a:pt x="381" y="406"/>
                  </a:lnTo>
                  <a:cubicBezTo>
                    <a:pt x="369" y="417"/>
                    <a:pt x="357" y="429"/>
                    <a:pt x="357" y="441"/>
                  </a:cubicBezTo>
                  <a:cubicBezTo>
                    <a:pt x="357" y="429"/>
                    <a:pt x="357" y="429"/>
                    <a:pt x="369" y="417"/>
                  </a:cubicBezTo>
                  <a:cubicBezTo>
                    <a:pt x="369" y="417"/>
                    <a:pt x="379" y="407"/>
                    <a:pt x="381" y="406"/>
                  </a:cubicBezTo>
                  <a:close/>
                  <a:moveTo>
                    <a:pt x="524" y="500"/>
                  </a:moveTo>
                  <a:cubicBezTo>
                    <a:pt x="524" y="500"/>
                    <a:pt x="524" y="512"/>
                    <a:pt x="524" y="512"/>
                  </a:cubicBezTo>
                  <a:lnTo>
                    <a:pt x="476" y="512"/>
                  </a:lnTo>
                  <a:cubicBezTo>
                    <a:pt x="476" y="500"/>
                    <a:pt x="488" y="500"/>
                    <a:pt x="488" y="500"/>
                  </a:cubicBezTo>
                  <a:close/>
                  <a:moveTo>
                    <a:pt x="476" y="0"/>
                  </a:moveTo>
                  <a:cubicBezTo>
                    <a:pt x="429" y="0"/>
                    <a:pt x="381" y="0"/>
                    <a:pt x="322" y="12"/>
                  </a:cubicBezTo>
                  <a:cubicBezTo>
                    <a:pt x="226" y="36"/>
                    <a:pt x="131" y="108"/>
                    <a:pt x="72" y="203"/>
                  </a:cubicBezTo>
                  <a:cubicBezTo>
                    <a:pt x="48" y="239"/>
                    <a:pt x="24" y="286"/>
                    <a:pt x="12" y="334"/>
                  </a:cubicBezTo>
                  <a:cubicBezTo>
                    <a:pt x="0" y="393"/>
                    <a:pt x="0" y="441"/>
                    <a:pt x="12" y="500"/>
                  </a:cubicBezTo>
                  <a:cubicBezTo>
                    <a:pt x="12" y="548"/>
                    <a:pt x="36" y="596"/>
                    <a:pt x="60" y="643"/>
                  </a:cubicBezTo>
                  <a:cubicBezTo>
                    <a:pt x="83" y="691"/>
                    <a:pt x="119" y="727"/>
                    <a:pt x="167" y="762"/>
                  </a:cubicBezTo>
                  <a:cubicBezTo>
                    <a:pt x="203" y="786"/>
                    <a:pt x="250" y="810"/>
                    <a:pt x="298" y="822"/>
                  </a:cubicBezTo>
                  <a:cubicBezTo>
                    <a:pt x="322" y="834"/>
                    <a:pt x="345" y="834"/>
                    <a:pt x="369" y="846"/>
                  </a:cubicBezTo>
                  <a:cubicBezTo>
                    <a:pt x="381" y="846"/>
                    <a:pt x="393" y="846"/>
                    <a:pt x="417" y="858"/>
                  </a:cubicBezTo>
                  <a:cubicBezTo>
                    <a:pt x="457" y="858"/>
                    <a:pt x="491" y="863"/>
                    <a:pt x="527" y="863"/>
                  </a:cubicBezTo>
                  <a:cubicBezTo>
                    <a:pt x="545" y="863"/>
                    <a:pt x="564" y="862"/>
                    <a:pt x="584" y="858"/>
                  </a:cubicBezTo>
                  <a:cubicBezTo>
                    <a:pt x="691" y="822"/>
                    <a:pt x="750" y="727"/>
                    <a:pt x="786" y="631"/>
                  </a:cubicBezTo>
                  <a:cubicBezTo>
                    <a:pt x="810" y="584"/>
                    <a:pt x="822" y="536"/>
                    <a:pt x="822" y="489"/>
                  </a:cubicBezTo>
                  <a:cubicBezTo>
                    <a:pt x="822" y="429"/>
                    <a:pt x="810" y="369"/>
                    <a:pt x="798" y="322"/>
                  </a:cubicBezTo>
                  <a:cubicBezTo>
                    <a:pt x="774" y="227"/>
                    <a:pt x="714" y="119"/>
                    <a:pt x="619" y="60"/>
                  </a:cubicBezTo>
                  <a:cubicBezTo>
                    <a:pt x="619" y="60"/>
                    <a:pt x="619" y="60"/>
                    <a:pt x="619" y="48"/>
                  </a:cubicBezTo>
                  <a:cubicBezTo>
                    <a:pt x="595" y="36"/>
                    <a:pt x="572" y="36"/>
                    <a:pt x="560" y="24"/>
                  </a:cubicBezTo>
                  <a:cubicBezTo>
                    <a:pt x="536" y="12"/>
                    <a:pt x="500" y="12"/>
                    <a:pt x="4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54">
              <a:extLst>
                <a:ext uri="{FF2B5EF4-FFF2-40B4-BE49-F238E27FC236}">
                  <a16:creationId xmlns:a16="http://schemas.microsoft.com/office/drawing/2014/main" id="{A3338CE0-0A81-C6ED-26F7-9BB25A802133}"/>
                </a:ext>
              </a:extLst>
            </p:cNvPr>
            <p:cNvSpPr/>
            <p:nvPr/>
          </p:nvSpPr>
          <p:spPr>
            <a:xfrm>
              <a:off x="1945475" y="4358400"/>
              <a:ext cx="23525" cy="24425"/>
            </a:xfrm>
            <a:custGeom>
              <a:avLst/>
              <a:gdLst/>
              <a:ahLst/>
              <a:cxnLst/>
              <a:rect l="l" t="t" r="r" b="b"/>
              <a:pathLst>
                <a:path w="941" h="977" extrusionOk="0">
                  <a:moveTo>
                    <a:pt x="465" y="405"/>
                  </a:moveTo>
                  <a:cubicBezTo>
                    <a:pt x="465" y="417"/>
                    <a:pt x="477" y="417"/>
                    <a:pt x="477" y="417"/>
                  </a:cubicBezTo>
                  <a:cubicBezTo>
                    <a:pt x="477" y="429"/>
                    <a:pt x="477" y="429"/>
                    <a:pt x="488" y="441"/>
                  </a:cubicBezTo>
                  <a:cubicBezTo>
                    <a:pt x="488" y="453"/>
                    <a:pt x="488" y="453"/>
                    <a:pt x="488" y="465"/>
                  </a:cubicBezTo>
                  <a:cubicBezTo>
                    <a:pt x="488" y="489"/>
                    <a:pt x="488" y="513"/>
                    <a:pt x="488" y="536"/>
                  </a:cubicBezTo>
                  <a:cubicBezTo>
                    <a:pt x="477" y="548"/>
                    <a:pt x="477" y="560"/>
                    <a:pt x="477" y="572"/>
                  </a:cubicBezTo>
                  <a:cubicBezTo>
                    <a:pt x="465" y="572"/>
                    <a:pt x="465" y="584"/>
                    <a:pt x="453" y="596"/>
                  </a:cubicBezTo>
                  <a:cubicBezTo>
                    <a:pt x="453" y="596"/>
                    <a:pt x="441" y="608"/>
                    <a:pt x="429" y="620"/>
                  </a:cubicBezTo>
                  <a:cubicBezTo>
                    <a:pt x="417" y="620"/>
                    <a:pt x="405" y="632"/>
                    <a:pt x="393" y="632"/>
                  </a:cubicBezTo>
                  <a:cubicBezTo>
                    <a:pt x="381" y="644"/>
                    <a:pt x="369" y="644"/>
                    <a:pt x="357" y="644"/>
                  </a:cubicBezTo>
                  <a:lnTo>
                    <a:pt x="346" y="644"/>
                  </a:lnTo>
                  <a:cubicBezTo>
                    <a:pt x="346" y="632"/>
                    <a:pt x="334" y="632"/>
                    <a:pt x="334" y="632"/>
                  </a:cubicBezTo>
                  <a:cubicBezTo>
                    <a:pt x="334" y="620"/>
                    <a:pt x="322" y="608"/>
                    <a:pt x="322" y="596"/>
                  </a:cubicBezTo>
                  <a:cubicBezTo>
                    <a:pt x="322" y="584"/>
                    <a:pt x="322" y="572"/>
                    <a:pt x="322" y="560"/>
                  </a:cubicBezTo>
                  <a:cubicBezTo>
                    <a:pt x="322" y="548"/>
                    <a:pt x="322" y="536"/>
                    <a:pt x="334" y="525"/>
                  </a:cubicBezTo>
                  <a:cubicBezTo>
                    <a:pt x="346" y="501"/>
                    <a:pt x="369" y="477"/>
                    <a:pt x="381" y="453"/>
                  </a:cubicBezTo>
                  <a:cubicBezTo>
                    <a:pt x="393" y="441"/>
                    <a:pt x="405" y="429"/>
                    <a:pt x="417" y="429"/>
                  </a:cubicBezTo>
                  <a:cubicBezTo>
                    <a:pt x="429" y="417"/>
                    <a:pt x="441" y="417"/>
                    <a:pt x="453" y="405"/>
                  </a:cubicBezTo>
                  <a:close/>
                  <a:moveTo>
                    <a:pt x="560" y="680"/>
                  </a:moveTo>
                  <a:cubicBezTo>
                    <a:pt x="548" y="691"/>
                    <a:pt x="548" y="691"/>
                    <a:pt x="548" y="703"/>
                  </a:cubicBezTo>
                  <a:lnTo>
                    <a:pt x="536" y="703"/>
                  </a:lnTo>
                  <a:cubicBezTo>
                    <a:pt x="544" y="695"/>
                    <a:pt x="552" y="687"/>
                    <a:pt x="560" y="680"/>
                  </a:cubicBezTo>
                  <a:close/>
                  <a:moveTo>
                    <a:pt x="536" y="703"/>
                  </a:moveTo>
                  <a:cubicBezTo>
                    <a:pt x="536" y="715"/>
                    <a:pt x="524" y="715"/>
                    <a:pt x="524" y="715"/>
                  </a:cubicBezTo>
                  <a:cubicBezTo>
                    <a:pt x="528" y="711"/>
                    <a:pt x="532" y="707"/>
                    <a:pt x="536" y="703"/>
                  </a:cubicBezTo>
                  <a:close/>
                  <a:moveTo>
                    <a:pt x="572" y="191"/>
                  </a:moveTo>
                  <a:cubicBezTo>
                    <a:pt x="596" y="191"/>
                    <a:pt x="607" y="203"/>
                    <a:pt x="619" y="203"/>
                  </a:cubicBezTo>
                  <a:cubicBezTo>
                    <a:pt x="631" y="215"/>
                    <a:pt x="643" y="215"/>
                    <a:pt x="655" y="227"/>
                  </a:cubicBezTo>
                  <a:cubicBezTo>
                    <a:pt x="667" y="251"/>
                    <a:pt x="691" y="263"/>
                    <a:pt x="703" y="286"/>
                  </a:cubicBezTo>
                  <a:cubicBezTo>
                    <a:pt x="727" y="322"/>
                    <a:pt x="750" y="370"/>
                    <a:pt x="762" y="417"/>
                  </a:cubicBezTo>
                  <a:cubicBezTo>
                    <a:pt x="786" y="465"/>
                    <a:pt x="798" y="525"/>
                    <a:pt x="798" y="572"/>
                  </a:cubicBezTo>
                  <a:cubicBezTo>
                    <a:pt x="798" y="620"/>
                    <a:pt x="798" y="655"/>
                    <a:pt x="798" y="691"/>
                  </a:cubicBezTo>
                  <a:cubicBezTo>
                    <a:pt x="786" y="715"/>
                    <a:pt x="786" y="727"/>
                    <a:pt x="774" y="739"/>
                  </a:cubicBezTo>
                  <a:cubicBezTo>
                    <a:pt x="774" y="751"/>
                    <a:pt x="762" y="763"/>
                    <a:pt x="762" y="775"/>
                  </a:cubicBezTo>
                  <a:cubicBezTo>
                    <a:pt x="750" y="786"/>
                    <a:pt x="738" y="798"/>
                    <a:pt x="715" y="810"/>
                  </a:cubicBezTo>
                  <a:cubicBezTo>
                    <a:pt x="703" y="810"/>
                    <a:pt x="691" y="822"/>
                    <a:pt x="679" y="822"/>
                  </a:cubicBezTo>
                  <a:cubicBezTo>
                    <a:pt x="655" y="834"/>
                    <a:pt x="631" y="834"/>
                    <a:pt x="607" y="834"/>
                  </a:cubicBezTo>
                  <a:lnTo>
                    <a:pt x="572" y="834"/>
                  </a:lnTo>
                  <a:cubicBezTo>
                    <a:pt x="596" y="834"/>
                    <a:pt x="607" y="822"/>
                    <a:pt x="631" y="798"/>
                  </a:cubicBezTo>
                  <a:cubicBezTo>
                    <a:pt x="643" y="786"/>
                    <a:pt x="667" y="763"/>
                    <a:pt x="667" y="751"/>
                  </a:cubicBezTo>
                  <a:cubicBezTo>
                    <a:pt x="691" y="703"/>
                    <a:pt x="703" y="667"/>
                    <a:pt x="715" y="620"/>
                  </a:cubicBezTo>
                  <a:cubicBezTo>
                    <a:pt x="715" y="596"/>
                    <a:pt x="715" y="572"/>
                    <a:pt x="715" y="548"/>
                  </a:cubicBezTo>
                  <a:cubicBezTo>
                    <a:pt x="703" y="525"/>
                    <a:pt x="703" y="501"/>
                    <a:pt x="703" y="477"/>
                  </a:cubicBezTo>
                  <a:cubicBezTo>
                    <a:pt x="691" y="441"/>
                    <a:pt x="691" y="405"/>
                    <a:pt x="667" y="370"/>
                  </a:cubicBezTo>
                  <a:cubicBezTo>
                    <a:pt x="655" y="322"/>
                    <a:pt x="607" y="298"/>
                    <a:pt x="560" y="286"/>
                  </a:cubicBezTo>
                  <a:cubicBezTo>
                    <a:pt x="536" y="274"/>
                    <a:pt x="512" y="274"/>
                    <a:pt x="488" y="274"/>
                  </a:cubicBezTo>
                  <a:cubicBezTo>
                    <a:pt x="453" y="263"/>
                    <a:pt x="417" y="263"/>
                    <a:pt x="369" y="263"/>
                  </a:cubicBezTo>
                  <a:cubicBezTo>
                    <a:pt x="357" y="263"/>
                    <a:pt x="334" y="274"/>
                    <a:pt x="322" y="286"/>
                  </a:cubicBezTo>
                  <a:cubicBezTo>
                    <a:pt x="310" y="286"/>
                    <a:pt x="310" y="286"/>
                    <a:pt x="298" y="298"/>
                  </a:cubicBezTo>
                  <a:cubicBezTo>
                    <a:pt x="310" y="286"/>
                    <a:pt x="334" y="263"/>
                    <a:pt x="346" y="251"/>
                  </a:cubicBezTo>
                  <a:cubicBezTo>
                    <a:pt x="381" y="239"/>
                    <a:pt x="417" y="215"/>
                    <a:pt x="465" y="203"/>
                  </a:cubicBezTo>
                  <a:cubicBezTo>
                    <a:pt x="477" y="191"/>
                    <a:pt x="500" y="191"/>
                    <a:pt x="524" y="191"/>
                  </a:cubicBezTo>
                  <a:close/>
                  <a:moveTo>
                    <a:pt x="405" y="1"/>
                  </a:moveTo>
                  <a:cubicBezTo>
                    <a:pt x="381" y="13"/>
                    <a:pt x="357" y="24"/>
                    <a:pt x="346" y="36"/>
                  </a:cubicBezTo>
                  <a:cubicBezTo>
                    <a:pt x="322" y="48"/>
                    <a:pt x="298" y="60"/>
                    <a:pt x="274" y="72"/>
                  </a:cubicBezTo>
                  <a:cubicBezTo>
                    <a:pt x="226" y="96"/>
                    <a:pt x="191" y="132"/>
                    <a:pt x="155" y="167"/>
                  </a:cubicBezTo>
                  <a:cubicBezTo>
                    <a:pt x="119" y="203"/>
                    <a:pt x="84" y="227"/>
                    <a:pt x="60" y="274"/>
                  </a:cubicBezTo>
                  <a:cubicBezTo>
                    <a:pt x="36" y="322"/>
                    <a:pt x="12" y="382"/>
                    <a:pt x="12" y="429"/>
                  </a:cubicBezTo>
                  <a:cubicBezTo>
                    <a:pt x="0" y="477"/>
                    <a:pt x="0" y="525"/>
                    <a:pt x="12" y="572"/>
                  </a:cubicBezTo>
                  <a:cubicBezTo>
                    <a:pt x="12" y="596"/>
                    <a:pt x="24" y="620"/>
                    <a:pt x="36" y="644"/>
                  </a:cubicBezTo>
                  <a:cubicBezTo>
                    <a:pt x="48" y="667"/>
                    <a:pt x="60" y="691"/>
                    <a:pt x="72" y="715"/>
                  </a:cubicBezTo>
                  <a:cubicBezTo>
                    <a:pt x="107" y="751"/>
                    <a:pt x="143" y="786"/>
                    <a:pt x="179" y="822"/>
                  </a:cubicBezTo>
                  <a:cubicBezTo>
                    <a:pt x="215" y="858"/>
                    <a:pt x="262" y="882"/>
                    <a:pt x="310" y="906"/>
                  </a:cubicBezTo>
                  <a:cubicBezTo>
                    <a:pt x="346" y="929"/>
                    <a:pt x="393" y="953"/>
                    <a:pt x="441" y="953"/>
                  </a:cubicBezTo>
                  <a:cubicBezTo>
                    <a:pt x="488" y="977"/>
                    <a:pt x="536" y="977"/>
                    <a:pt x="596" y="977"/>
                  </a:cubicBezTo>
                  <a:cubicBezTo>
                    <a:pt x="619" y="977"/>
                    <a:pt x="643" y="977"/>
                    <a:pt x="667" y="965"/>
                  </a:cubicBezTo>
                  <a:cubicBezTo>
                    <a:pt x="691" y="965"/>
                    <a:pt x="715" y="953"/>
                    <a:pt x="738" y="953"/>
                  </a:cubicBezTo>
                  <a:cubicBezTo>
                    <a:pt x="786" y="929"/>
                    <a:pt x="834" y="894"/>
                    <a:pt x="858" y="858"/>
                  </a:cubicBezTo>
                  <a:cubicBezTo>
                    <a:pt x="929" y="786"/>
                    <a:pt x="941" y="679"/>
                    <a:pt x="929" y="572"/>
                  </a:cubicBezTo>
                  <a:cubicBezTo>
                    <a:pt x="929" y="525"/>
                    <a:pt x="917" y="477"/>
                    <a:pt x="905" y="429"/>
                  </a:cubicBezTo>
                  <a:cubicBezTo>
                    <a:pt x="893" y="382"/>
                    <a:pt x="881" y="334"/>
                    <a:pt x="858" y="286"/>
                  </a:cubicBezTo>
                  <a:cubicBezTo>
                    <a:pt x="834" y="239"/>
                    <a:pt x="810" y="191"/>
                    <a:pt x="774" y="155"/>
                  </a:cubicBezTo>
                  <a:cubicBezTo>
                    <a:pt x="762" y="144"/>
                    <a:pt x="738" y="120"/>
                    <a:pt x="715" y="108"/>
                  </a:cubicBezTo>
                  <a:cubicBezTo>
                    <a:pt x="715" y="108"/>
                    <a:pt x="703" y="96"/>
                    <a:pt x="703" y="96"/>
                  </a:cubicBezTo>
                  <a:cubicBezTo>
                    <a:pt x="679" y="84"/>
                    <a:pt x="667" y="72"/>
                    <a:pt x="643" y="72"/>
                  </a:cubicBezTo>
                  <a:cubicBezTo>
                    <a:pt x="619" y="60"/>
                    <a:pt x="596" y="60"/>
                    <a:pt x="572" y="60"/>
                  </a:cubicBezTo>
                  <a:cubicBezTo>
                    <a:pt x="560" y="54"/>
                    <a:pt x="548" y="51"/>
                    <a:pt x="536" y="51"/>
                  </a:cubicBezTo>
                  <a:cubicBezTo>
                    <a:pt x="524" y="51"/>
                    <a:pt x="512" y="54"/>
                    <a:pt x="500" y="60"/>
                  </a:cubicBezTo>
                  <a:lnTo>
                    <a:pt x="488" y="60"/>
                  </a:lnTo>
                  <a:cubicBezTo>
                    <a:pt x="488" y="36"/>
                    <a:pt x="477" y="24"/>
                    <a:pt x="465" y="13"/>
                  </a:cubicBezTo>
                  <a:cubicBezTo>
                    <a:pt x="453" y="1"/>
                    <a:pt x="429" y="1"/>
                    <a:pt x="4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54">
              <a:extLst>
                <a:ext uri="{FF2B5EF4-FFF2-40B4-BE49-F238E27FC236}">
                  <a16:creationId xmlns:a16="http://schemas.microsoft.com/office/drawing/2014/main" id="{4596C44D-1FB9-6C58-475D-511CC24C9EF1}"/>
                </a:ext>
              </a:extLst>
            </p:cNvPr>
            <p:cNvSpPr/>
            <p:nvPr/>
          </p:nvSpPr>
          <p:spPr>
            <a:xfrm>
              <a:off x="1957075" y="4363475"/>
              <a:ext cx="9850" cy="14975"/>
            </a:xfrm>
            <a:custGeom>
              <a:avLst/>
              <a:gdLst/>
              <a:ahLst/>
              <a:cxnLst/>
              <a:rect l="l" t="t" r="r" b="b"/>
              <a:pathLst>
                <a:path w="394" h="599" extrusionOk="0">
                  <a:moveTo>
                    <a:pt x="72" y="0"/>
                  </a:moveTo>
                  <a:cubicBezTo>
                    <a:pt x="36" y="0"/>
                    <a:pt x="1" y="24"/>
                    <a:pt x="1" y="60"/>
                  </a:cubicBezTo>
                  <a:cubicBezTo>
                    <a:pt x="1" y="95"/>
                    <a:pt x="24" y="131"/>
                    <a:pt x="60" y="131"/>
                  </a:cubicBezTo>
                  <a:cubicBezTo>
                    <a:pt x="72" y="131"/>
                    <a:pt x="84" y="131"/>
                    <a:pt x="108" y="143"/>
                  </a:cubicBezTo>
                  <a:lnTo>
                    <a:pt x="132" y="143"/>
                  </a:lnTo>
                  <a:cubicBezTo>
                    <a:pt x="143" y="155"/>
                    <a:pt x="155" y="155"/>
                    <a:pt x="155" y="167"/>
                  </a:cubicBezTo>
                  <a:cubicBezTo>
                    <a:pt x="179" y="179"/>
                    <a:pt x="191" y="202"/>
                    <a:pt x="203" y="214"/>
                  </a:cubicBezTo>
                  <a:cubicBezTo>
                    <a:pt x="227" y="250"/>
                    <a:pt x="239" y="274"/>
                    <a:pt x="251" y="310"/>
                  </a:cubicBezTo>
                  <a:cubicBezTo>
                    <a:pt x="263" y="333"/>
                    <a:pt x="263" y="345"/>
                    <a:pt x="263" y="369"/>
                  </a:cubicBezTo>
                  <a:cubicBezTo>
                    <a:pt x="263" y="393"/>
                    <a:pt x="263" y="417"/>
                    <a:pt x="263" y="441"/>
                  </a:cubicBezTo>
                  <a:cubicBezTo>
                    <a:pt x="251" y="464"/>
                    <a:pt x="251" y="488"/>
                    <a:pt x="239" y="512"/>
                  </a:cubicBezTo>
                  <a:cubicBezTo>
                    <a:pt x="239" y="548"/>
                    <a:pt x="251" y="583"/>
                    <a:pt x="286" y="595"/>
                  </a:cubicBezTo>
                  <a:cubicBezTo>
                    <a:pt x="293" y="597"/>
                    <a:pt x="299" y="598"/>
                    <a:pt x="305" y="598"/>
                  </a:cubicBezTo>
                  <a:cubicBezTo>
                    <a:pt x="334" y="598"/>
                    <a:pt x="360" y="577"/>
                    <a:pt x="370" y="548"/>
                  </a:cubicBezTo>
                  <a:cubicBezTo>
                    <a:pt x="382" y="488"/>
                    <a:pt x="394" y="441"/>
                    <a:pt x="394" y="381"/>
                  </a:cubicBezTo>
                  <a:cubicBezTo>
                    <a:pt x="394" y="345"/>
                    <a:pt x="394" y="322"/>
                    <a:pt x="394" y="298"/>
                  </a:cubicBezTo>
                  <a:cubicBezTo>
                    <a:pt x="382" y="262"/>
                    <a:pt x="370" y="238"/>
                    <a:pt x="358" y="202"/>
                  </a:cubicBezTo>
                  <a:cubicBezTo>
                    <a:pt x="322" y="143"/>
                    <a:pt x="286" y="95"/>
                    <a:pt x="239" y="60"/>
                  </a:cubicBezTo>
                  <a:cubicBezTo>
                    <a:pt x="227" y="48"/>
                    <a:pt x="215" y="36"/>
                    <a:pt x="203" y="36"/>
                  </a:cubicBezTo>
                  <a:cubicBezTo>
                    <a:pt x="191" y="24"/>
                    <a:pt x="179" y="24"/>
                    <a:pt x="167" y="12"/>
                  </a:cubicBezTo>
                  <a:cubicBezTo>
                    <a:pt x="143" y="12"/>
                    <a:pt x="132" y="12"/>
                    <a:pt x="10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54">
              <a:extLst>
                <a:ext uri="{FF2B5EF4-FFF2-40B4-BE49-F238E27FC236}">
                  <a16:creationId xmlns:a16="http://schemas.microsoft.com/office/drawing/2014/main" id="{D3344E7F-8F57-C5FA-9DDA-C1F6ED949156}"/>
                </a:ext>
              </a:extLst>
            </p:cNvPr>
            <p:cNvSpPr/>
            <p:nvPr/>
          </p:nvSpPr>
          <p:spPr>
            <a:xfrm>
              <a:off x="2005600" y="4180100"/>
              <a:ext cx="21750" cy="20875"/>
            </a:xfrm>
            <a:custGeom>
              <a:avLst/>
              <a:gdLst/>
              <a:ahLst/>
              <a:cxnLst/>
              <a:rect l="l" t="t" r="r" b="b"/>
              <a:pathLst>
                <a:path w="870" h="835" extrusionOk="0">
                  <a:moveTo>
                    <a:pt x="488" y="406"/>
                  </a:moveTo>
                  <a:cubicBezTo>
                    <a:pt x="488" y="406"/>
                    <a:pt x="488" y="418"/>
                    <a:pt x="500" y="418"/>
                  </a:cubicBezTo>
                  <a:cubicBezTo>
                    <a:pt x="500" y="429"/>
                    <a:pt x="488" y="429"/>
                    <a:pt x="488" y="441"/>
                  </a:cubicBezTo>
                  <a:cubicBezTo>
                    <a:pt x="488" y="453"/>
                    <a:pt x="477" y="453"/>
                    <a:pt x="477" y="465"/>
                  </a:cubicBezTo>
                  <a:cubicBezTo>
                    <a:pt x="465" y="477"/>
                    <a:pt x="465" y="477"/>
                    <a:pt x="453" y="477"/>
                  </a:cubicBezTo>
                  <a:cubicBezTo>
                    <a:pt x="453" y="477"/>
                    <a:pt x="453" y="477"/>
                    <a:pt x="453" y="489"/>
                  </a:cubicBezTo>
                  <a:cubicBezTo>
                    <a:pt x="441" y="477"/>
                    <a:pt x="429" y="477"/>
                    <a:pt x="417" y="477"/>
                  </a:cubicBezTo>
                  <a:cubicBezTo>
                    <a:pt x="405" y="465"/>
                    <a:pt x="405" y="465"/>
                    <a:pt x="393" y="465"/>
                  </a:cubicBezTo>
                  <a:cubicBezTo>
                    <a:pt x="393" y="453"/>
                    <a:pt x="393" y="453"/>
                    <a:pt x="393" y="453"/>
                  </a:cubicBezTo>
                  <a:cubicBezTo>
                    <a:pt x="381" y="441"/>
                    <a:pt x="381" y="441"/>
                    <a:pt x="381" y="441"/>
                  </a:cubicBezTo>
                  <a:cubicBezTo>
                    <a:pt x="393" y="429"/>
                    <a:pt x="393" y="429"/>
                    <a:pt x="405" y="418"/>
                  </a:cubicBezTo>
                  <a:cubicBezTo>
                    <a:pt x="417" y="418"/>
                    <a:pt x="417" y="406"/>
                    <a:pt x="429" y="406"/>
                  </a:cubicBezTo>
                  <a:close/>
                  <a:moveTo>
                    <a:pt x="536" y="156"/>
                  </a:moveTo>
                  <a:cubicBezTo>
                    <a:pt x="560" y="168"/>
                    <a:pt x="584" y="191"/>
                    <a:pt x="608" y="203"/>
                  </a:cubicBezTo>
                  <a:cubicBezTo>
                    <a:pt x="631" y="227"/>
                    <a:pt x="655" y="251"/>
                    <a:pt x="667" y="275"/>
                  </a:cubicBezTo>
                  <a:cubicBezTo>
                    <a:pt x="679" y="298"/>
                    <a:pt x="703" y="322"/>
                    <a:pt x="715" y="358"/>
                  </a:cubicBezTo>
                  <a:cubicBezTo>
                    <a:pt x="715" y="382"/>
                    <a:pt x="727" y="406"/>
                    <a:pt x="727" y="429"/>
                  </a:cubicBezTo>
                  <a:cubicBezTo>
                    <a:pt x="727" y="453"/>
                    <a:pt x="727" y="477"/>
                    <a:pt x="727" y="501"/>
                  </a:cubicBezTo>
                  <a:cubicBezTo>
                    <a:pt x="715" y="513"/>
                    <a:pt x="715" y="537"/>
                    <a:pt x="703" y="560"/>
                  </a:cubicBezTo>
                  <a:cubicBezTo>
                    <a:pt x="703" y="570"/>
                    <a:pt x="696" y="572"/>
                    <a:pt x="692" y="578"/>
                  </a:cubicBezTo>
                  <a:lnTo>
                    <a:pt x="692" y="578"/>
                  </a:lnTo>
                  <a:cubicBezTo>
                    <a:pt x="703" y="533"/>
                    <a:pt x="703" y="499"/>
                    <a:pt x="703" y="453"/>
                  </a:cubicBezTo>
                  <a:cubicBezTo>
                    <a:pt x="691" y="406"/>
                    <a:pt x="691" y="346"/>
                    <a:pt x="667" y="298"/>
                  </a:cubicBezTo>
                  <a:cubicBezTo>
                    <a:pt x="667" y="275"/>
                    <a:pt x="643" y="263"/>
                    <a:pt x="631" y="239"/>
                  </a:cubicBezTo>
                  <a:cubicBezTo>
                    <a:pt x="608" y="215"/>
                    <a:pt x="584" y="203"/>
                    <a:pt x="560" y="191"/>
                  </a:cubicBezTo>
                  <a:cubicBezTo>
                    <a:pt x="548" y="179"/>
                    <a:pt x="536" y="179"/>
                    <a:pt x="524" y="179"/>
                  </a:cubicBezTo>
                  <a:cubicBezTo>
                    <a:pt x="524" y="168"/>
                    <a:pt x="524" y="168"/>
                    <a:pt x="524" y="156"/>
                  </a:cubicBezTo>
                  <a:close/>
                  <a:moveTo>
                    <a:pt x="369" y="203"/>
                  </a:moveTo>
                  <a:lnTo>
                    <a:pt x="369" y="203"/>
                  </a:lnTo>
                  <a:cubicBezTo>
                    <a:pt x="334" y="227"/>
                    <a:pt x="310" y="251"/>
                    <a:pt x="286" y="287"/>
                  </a:cubicBezTo>
                  <a:cubicBezTo>
                    <a:pt x="274" y="298"/>
                    <a:pt x="262" y="322"/>
                    <a:pt x="250" y="346"/>
                  </a:cubicBezTo>
                  <a:cubicBezTo>
                    <a:pt x="250" y="370"/>
                    <a:pt x="238" y="394"/>
                    <a:pt x="238" y="418"/>
                  </a:cubicBezTo>
                  <a:cubicBezTo>
                    <a:pt x="238" y="465"/>
                    <a:pt x="262" y="525"/>
                    <a:pt x="298" y="560"/>
                  </a:cubicBezTo>
                  <a:cubicBezTo>
                    <a:pt x="334" y="596"/>
                    <a:pt x="381" y="608"/>
                    <a:pt x="429" y="620"/>
                  </a:cubicBezTo>
                  <a:cubicBezTo>
                    <a:pt x="436" y="622"/>
                    <a:pt x="443" y="623"/>
                    <a:pt x="450" y="623"/>
                  </a:cubicBezTo>
                  <a:cubicBezTo>
                    <a:pt x="482" y="623"/>
                    <a:pt x="517" y="606"/>
                    <a:pt x="536" y="596"/>
                  </a:cubicBezTo>
                  <a:lnTo>
                    <a:pt x="536" y="596"/>
                  </a:lnTo>
                  <a:cubicBezTo>
                    <a:pt x="536" y="608"/>
                    <a:pt x="524" y="608"/>
                    <a:pt x="512" y="620"/>
                  </a:cubicBezTo>
                  <a:cubicBezTo>
                    <a:pt x="500" y="632"/>
                    <a:pt x="488" y="644"/>
                    <a:pt x="477" y="656"/>
                  </a:cubicBezTo>
                  <a:cubicBezTo>
                    <a:pt x="465" y="668"/>
                    <a:pt x="453" y="668"/>
                    <a:pt x="441" y="679"/>
                  </a:cubicBezTo>
                  <a:lnTo>
                    <a:pt x="393" y="679"/>
                  </a:lnTo>
                  <a:cubicBezTo>
                    <a:pt x="369" y="679"/>
                    <a:pt x="346" y="668"/>
                    <a:pt x="322" y="656"/>
                  </a:cubicBezTo>
                  <a:cubicBezTo>
                    <a:pt x="310" y="656"/>
                    <a:pt x="298" y="644"/>
                    <a:pt x="298" y="644"/>
                  </a:cubicBezTo>
                  <a:cubicBezTo>
                    <a:pt x="274" y="620"/>
                    <a:pt x="262" y="608"/>
                    <a:pt x="250" y="584"/>
                  </a:cubicBezTo>
                  <a:cubicBezTo>
                    <a:pt x="238" y="560"/>
                    <a:pt x="227" y="537"/>
                    <a:pt x="215" y="513"/>
                  </a:cubicBezTo>
                  <a:cubicBezTo>
                    <a:pt x="203" y="489"/>
                    <a:pt x="203" y="465"/>
                    <a:pt x="203" y="441"/>
                  </a:cubicBezTo>
                  <a:cubicBezTo>
                    <a:pt x="191" y="418"/>
                    <a:pt x="203" y="394"/>
                    <a:pt x="203" y="370"/>
                  </a:cubicBezTo>
                  <a:cubicBezTo>
                    <a:pt x="203" y="334"/>
                    <a:pt x="215" y="310"/>
                    <a:pt x="227" y="287"/>
                  </a:cubicBezTo>
                  <a:cubicBezTo>
                    <a:pt x="238" y="263"/>
                    <a:pt x="250" y="251"/>
                    <a:pt x="262" y="239"/>
                  </a:cubicBezTo>
                  <a:cubicBezTo>
                    <a:pt x="262" y="227"/>
                    <a:pt x="274" y="227"/>
                    <a:pt x="286" y="227"/>
                  </a:cubicBezTo>
                  <a:cubicBezTo>
                    <a:pt x="310" y="215"/>
                    <a:pt x="334" y="215"/>
                    <a:pt x="369" y="203"/>
                  </a:cubicBezTo>
                  <a:close/>
                  <a:moveTo>
                    <a:pt x="393" y="1"/>
                  </a:moveTo>
                  <a:cubicBezTo>
                    <a:pt x="369" y="1"/>
                    <a:pt x="346" y="13"/>
                    <a:pt x="334" y="25"/>
                  </a:cubicBezTo>
                  <a:cubicBezTo>
                    <a:pt x="298" y="37"/>
                    <a:pt x="274" y="48"/>
                    <a:pt x="250" y="60"/>
                  </a:cubicBezTo>
                  <a:cubicBezTo>
                    <a:pt x="227" y="72"/>
                    <a:pt x="191" y="96"/>
                    <a:pt x="167" y="132"/>
                  </a:cubicBezTo>
                  <a:cubicBezTo>
                    <a:pt x="131" y="156"/>
                    <a:pt x="96" y="179"/>
                    <a:pt x="72" y="227"/>
                  </a:cubicBezTo>
                  <a:cubicBezTo>
                    <a:pt x="60" y="251"/>
                    <a:pt x="48" y="275"/>
                    <a:pt x="36" y="298"/>
                  </a:cubicBezTo>
                  <a:cubicBezTo>
                    <a:pt x="24" y="322"/>
                    <a:pt x="12" y="358"/>
                    <a:pt x="12" y="382"/>
                  </a:cubicBezTo>
                  <a:cubicBezTo>
                    <a:pt x="0" y="429"/>
                    <a:pt x="12" y="489"/>
                    <a:pt x="24" y="525"/>
                  </a:cubicBezTo>
                  <a:cubicBezTo>
                    <a:pt x="36" y="584"/>
                    <a:pt x="72" y="632"/>
                    <a:pt x="107" y="668"/>
                  </a:cubicBezTo>
                  <a:cubicBezTo>
                    <a:pt x="143" y="715"/>
                    <a:pt x="179" y="739"/>
                    <a:pt x="227" y="763"/>
                  </a:cubicBezTo>
                  <a:cubicBezTo>
                    <a:pt x="274" y="799"/>
                    <a:pt x="322" y="810"/>
                    <a:pt x="381" y="822"/>
                  </a:cubicBezTo>
                  <a:cubicBezTo>
                    <a:pt x="405" y="834"/>
                    <a:pt x="429" y="834"/>
                    <a:pt x="453" y="834"/>
                  </a:cubicBezTo>
                  <a:cubicBezTo>
                    <a:pt x="477" y="834"/>
                    <a:pt x="512" y="834"/>
                    <a:pt x="536" y="822"/>
                  </a:cubicBezTo>
                  <a:cubicBezTo>
                    <a:pt x="584" y="822"/>
                    <a:pt x="631" y="799"/>
                    <a:pt x="679" y="775"/>
                  </a:cubicBezTo>
                  <a:cubicBezTo>
                    <a:pt x="727" y="751"/>
                    <a:pt x="762" y="715"/>
                    <a:pt x="798" y="668"/>
                  </a:cubicBezTo>
                  <a:cubicBezTo>
                    <a:pt x="810" y="656"/>
                    <a:pt x="822" y="620"/>
                    <a:pt x="834" y="596"/>
                  </a:cubicBezTo>
                  <a:cubicBezTo>
                    <a:pt x="846" y="572"/>
                    <a:pt x="846" y="549"/>
                    <a:pt x="858" y="513"/>
                  </a:cubicBezTo>
                  <a:cubicBezTo>
                    <a:pt x="869" y="406"/>
                    <a:pt x="846" y="310"/>
                    <a:pt x="798" y="215"/>
                  </a:cubicBezTo>
                  <a:cubicBezTo>
                    <a:pt x="750" y="156"/>
                    <a:pt x="703" y="96"/>
                    <a:pt x="631" y="60"/>
                  </a:cubicBezTo>
                  <a:cubicBezTo>
                    <a:pt x="608" y="37"/>
                    <a:pt x="572" y="25"/>
                    <a:pt x="548" y="13"/>
                  </a:cubicBezTo>
                  <a:cubicBezTo>
                    <a:pt x="500" y="1"/>
                    <a:pt x="453" y="1"/>
                    <a:pt x="3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54">
              <a:extLst>
                <a:ext uri="{FF2B5EF4-FFF2-40B4-BE49-F238E27FC236}">
                  <a16:creationId xmlns:a16="http://schemas.microsoft.com/office/drawing/2014/main" id="{4339020E-FAE5-86F3-45B6-8E5DC7E3D15E}"/>
                </a:ext>
              </a:extLst>
            </p:cNvPr>
            <p:cNvSpPr/>
            <p:nvPr/>
          </p:nvSpPr>
          <p:spPr>
            <a:xfrm>
              <a:off x="1966300" y="4022050"/>
              <a:ext cx="21750" cy="22400"/>
            </a:xfrm>
            <a:custGeom>
              <a:avLst/>
              <a:gdLst/>
              <a:ahLst/>
              <a:cxnLst/>
              <a:rect l="l" t="t" r="r" b="b"/>
              <a:pathLst>
                <a:path w="870" h="896" extrusionOk="0">
                  <a:moveTo>
                    <a:pt x="429" y="441"/>
                  </a:moveTo>
                  <a:cubicBezTo>
                    <a:pt x="441" y="453"/>
                    <a:pt x="453" y="453"/>
                    <a:pt x="477" y="453"/>
                  </a:cubicBezTo>
                  <a:lnTo>
                    <a:pt x="501" y="453"/>
                  </a:lnTo>
                  <a:cubicBezTo>
                    <a:pt x="489" y="453"/>
                    <a:pt x="489" y="465"/>
                    <a:pt x="489" y="465"/>
                  </a:cubicBezTo>
                  <a:cubicBezTo>
                    <a:pt x="489" y="477"/>
                    <a:pt x="477" y="477"/>
                    <a:pt x="477" y="477"/>
                  </a:cubicBezTo>
                  <a:cubicBezTo>
                    <a:pt x="465" y="489"/>
                    <a:pt x="453" y="489"/>
                    <a:pt x="441" y="501"/>
                  </a:cubicBezTo>
                  <a:lnTo>
                    <a:pt x="417" y="501"/>
                  </a:lnTo>
                  <a:cubicBezTo>
                    <a:pt x="406" y="501"/>
                    <a:pt x="406" y="489"/>
                    <a:pt x="406" y="489"/>
                  </a:cubicBezTo>
                  <a:cubicBezTo>
                    <a:pt x="406" y="489"/>
                    <a:pt x="406" y="489"/>
                    <a:pt x="406" y="477"/>
                  </a:cubicBezTo>
                  <a:cubicBezTo>
                    <a:pt x="406" y="465"/>
                    <a:pt x="406" y="453"/>
                    <a:pt x="417" y="441"/>
                  </a:cubicBezTo>
                  <a:close/>
                  <a:moveTo>
                    <a:pt x="501" y="143"/>
                  </a:moveTo>
                  <a:cubicBezTo>
                    <a:pt x="525" y="143"/>
                    <a:pt x="548" y="143"/>
                    <a:pt x="560" y="155"/>
                  </a:cubicBezTo>
                  <a:cubicBezTo>
                    <a:pt x="584" y="155"/>
                    <a:pt x="596" y="155"/>
                    <a:pt x="608" y="167"/>
                  </a:cubicBezTo>
                  <a:cubicBezTo>
                    <a:pt x="620" y="167"/>
                    <a:pt x="632" y="179"/>
                    <a:pt x="644" y="191"/>
                  </a:cubicBezTo>
                  <a:cubicBezTo>
                    <a:pt x="656" y="203"/>
                    <a:pt x="667" y="215"/>
                    <a:pt x="679" y="239"/>
                  </a:cubicBezTo>
                  <a:cubicBezTo>
                    <a:pt x="691" y="251"/>
                    <a:pt x="703" y="274"/>
                    <a:pt x="715" y="298"/>
                  </a:cubicBezTo>
                  <a:cubicBezTo>
                    <a:pt x="715" y="310"/>
                    <a:pt x="715" y="322"/>
                    <a:pt x="727" y="346"/>
                  </a:cubicBezTo>
                  <a:cubicBezTo>
                    <a:pt x="727" y="358"/>
                    <a:pt x="727" y="382"/>
                    <a:pt x="715" y="405"/>
                  </a:cubicBezTo>
                  <a:cubicBezTo>
                    <a:pt x="715" y="441"/>
                    <a:pt x="691" y="477"/>
                    <a:pt x="679" y="524"/>
                  </a:cubicBezTo>
                  <a:cubicBezTo>
                    <a:pt x="656" y="560"/>
                    <a:pt x="632" y="608"/>
                    <a:pt x="596" y="644"/>
                  </a:cubicBezTo>
                  <a:cubicBezTo>
                    <a:pt x="584" y="667"/>
                    <a:pt x="560" y="679"/>
                    <a:pt x="536" y="703"/>
                  </a:cubicBezTo>
                  <a:cubicBezTo>
                    <a:pt x="501" y="715"/>
                    <a:pt x="477" y="727"/>
                    <a:pt x="453" y="739"/>
                  </a:cubicBezTo>
                  <a:cubicBezTo>
                    <a:pt x="429" y="751"/>
                    <a:pt x="417" y="751"/>
                    <a:pt x="406" y="751"/>
                  </a:cubicBezTo>
                  <a:lnTo>
                    <a:pt x="370" y="751"/>
                  </a:lnTo>
                  <a:cubicBezTo>
                    <a:pt x="346" y="751"/>
                    <a:pt x="334" y="739"/>
                    <a:pt x="322" y="739"/>
                  </a:cubicBezTo>
                  <a:cubicBezTo>
                    <a:pt x="358" y="739"/>
                    <a:pt x="406" y="727"/>
                    <a:pt x="441" y="715"/>
                  </a:cubicBezTo>
                  <a:cubicBezTo>
                    <a:pt x="489" y="691"/>
                    <a:pt x="536" y="667"/>
                    <a:pt x="560" y="620"/>
                  </a:cubicBezTo>
                  <a:cubicBezTo>
                    <a:pt x="584" y="620"/>
                    <a:pt x="596" y="608"/>
                    <a:pt x="608" y="596"/>
                  </a:cubicBezTo>
                  <a:cubicBezTo>
                    <a:pt x="620" y="596"/>
                    <a:pt x="632" y="584"/>
                    <a:pt x="644" y="572"/>
                  </a:cubicBezTo>
                  <a:cubicBezTo>
                    <a:pt x="656" y="548"/>
                    <a:pt x="667" y="524"/>
                    <a:pt x="679" y="501"/>
                  </a:cubicBezTo>
                  <a:cubicBezTo>
                    <a:pt x="691" y="465"/>
                    <a:pt x="691" y="429"/>
                    <a:pt x="679" y="394"/>
                  </a:cubicBezTo>
                  <a:cubicBezTo>
                    <a:pt x="679" y="394"/>
                    <a:pt x="679" y="394"/>
                    <a:pt x="679" y="382"/>
                  </a:cubicBezTo>
                  <a:cubicBezTo>
                    <a:pt x="679" y="370"/>
                    <a:pt x="667" y="346"/>
                    <a:pt x="667" y="334"/>
                  </a:cubicBezTo>
                  <a:cubicBezTo>
                    <a:pt x="656" y="322"/>
                    <a:pt x="644" y="310"/>
                    <a:pt x="644" y="298"/>
                  </a:cubicBezTo>
                  <a:cubicBezTo>
                    <a:pt x="620" y="251"/>
                    <a:pt x="584" y="203"/>
                    <a:pt x="536" y="179"/>
                  </a:cubicBezTo>
                  <a:cubicBezTo>
                    <a:pt x="525" y="179"/>
                    <a:pt x="513" y="167"/>
                    <a:pt x="489" y="167"/>
                  </a:cubicBezTo>
                  <a:cubicBezTo>
                    <a:pt x="477" y="167"/>
                    <a:pt x="465" y="155"/>
                    <a:pt x="453" y="155"/>
                  </a:cubicBezTo>
                  <a:lnTo>
                    <a:pt x="441" y="155"/>
                  </a:lnTo>
                  <a:cubicBezTo>
                    <a:pt x="465" y="155"/>
                    <a:pt x="489" y="155"/>
                    <a:pt x="501" y="143"/>
                  </a:cubicBezTo>
                  <a:close/>
                  <a:moveTo>
                    <a:pt x="584" y="1"/>
                  </a:moveTo>
                  <a:cubicBezTo>
                    <a:pt x="525" y="1"/>
                    <a:pt x="477" y="1"/>
                    <a:pt x="429" y="13"/>
                  </a:cubicBezTo>
                  <a:cubicBezTo>
                    <a:pt x="394" y="13"/>
                    <a:pt x="370" y="24"/>
                    <a:pt x="346" y="36"/>
                  </a:cubicBezTo>
                  <a:cubicBezTo>
                    <a:pt x="310" y="48"/>
                    <a:pt x="286" y="60"/>
                    <a:pt x="263" y="72"/>
                  </a:cubicBezTo>
                  <a:cubicBezTo>
                    <a:pt x="239" y="84"/>
                    <a:pt x="215" y="108"/>
                    <a:pt x="191" y="120"/>
                  </a:cubicBezTo>
                  <a:cubicBezTo>
                    <a:pt x="167" y="143"/>
                    <a:pt x="144" y="155"/>
                    <a:pt x="120" y="179"/>
                  </a:cubicBezTo>
                  <a:cubicBezTo>
                    <a:pt x="84" y="215"/>
                    <a:pt x="48" y="263"/>
                    <a:pt x="36" y="322"/>
                  </a:cubicBezTo>
                  <a:cubicBezTo>
                    <a:pt x="36" y="334"/>
                    <a:pt x="25" y="346"/>
                    <a:pt x="25" y="370"/>
                  </a:cubicBezTo>
                  <a:cubicBezTo>
                    <a:pt x="25" y="370"/>
                    <a:pt x="25" y="370"/>
                    <a:pt x="25" y="382"/>
                  </a:cubicBezTo>
                  <a:cubicBezTo>
                    <a:pt x="1" y="489"/>
                    <a:pt x="13" y="608"/>
                    <a:pt x="84" y="703"/>
                  </a:cubicBezTo>
                  <a:cubicBezTo>
                    <a:pt x="96" y="727"/>
                    <a:pt x="108" y="739"/>
                    <a:pt x="132" y="763"/>
                  </a:cubicBezTo>
                  <a:cubicBezTo>
                    <a:pt x="144" y="786"/>
                    <a:pt x="167" y="798"/>
                    <a:pt x="191" y="822"/>
                  </a:cubicBezTo>
                  <a:cubicBezTo>
                    <a:pt x="239" y="858"/>
                    <a:pt x="286" y="882"/>
                    <a:pt x="346" y="894"/>
                  </a:cubicBezTo>
                  <a:cubicBezTo>
                    <a:pt x="357" y="895"/>
                    <a:pt x="368" y="895"/>
                    <a:pt x="379" y="895"/>
                  </a:cubicBezTo>
                  <a:cubicBezTo>
                    <a:pt x="475" y="895"/>
                    <a:pt x="569" y="852"/>
                    <a:pt x="644" y="798"/>
                  </a:cubicBezTo>
                  <a:cubicBezTo>
                    <a:pt x="691" y="763"/>
                    <a:pt x="727" y="715"/>
                    <a:pt x="751" y="679"/>
                  </a:cubicBezTo>
                  <a:cubicBezTo>
                    <a:pt x="787" y="632"/>
                    <a:pt x="810" y="572"/>
                    <a:pt x="834" y="524"/>
                  </a:cubicBezTo>
                  <a:cubicBezTo>
                    <a:pt x="858" y="477"/>
                    <a:pt x="858" y="429"/>
                    <a:pt x="870" y="382"/>
                  </a:cubicBezTo>
                  <a:cubicBezTo>
                    <a:pt x="870" y="322"/>
                    <a:pt x="858" y="263"/>
                    <a:pt x="834" y="215"/>
                  </a:cubicBezTo>
                  <a:cubicBezTo>
                    <a:pt x="810" y="167"/>
                    <a:pt x="787" y="120"/>
                    <a:pt x="739" y="84"/>
                  </a:cubicBezTo>
                  <a:cubicBezTo>
                    <a:pt x="727" y="72"/>
                    <a:pt x="715" y="60"/>
                    <a:pt x="691" y="48"/>
                  </a:cubicBezTo>
                  <a:cubicBezTo>
                    <a:pt x="691" y="36"/>
                    <a:pt x="679" y="36"/>
                    <a:pt x="667" y="36"/>
                  </a:cubicBezTo>
                  <a:cubicBezTo>
                    <a:pt x="644" y="24"/>
                    <a:pt x="608" y="13"/>
                    <a:pt x="5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54">
              <a:extLst>
                <a:ext uri="{FF2B5EF4-FFF2-40B4-BE49-F238E27FC236}">
                  <a16:creationId xmlns:a16="http://schemas.microsoft.com/office/drawing/2014/main" id="{750FA420-6135-84E3-30C5-96D70A16F1D2}"/>
                </a:ext>
              </a:extLst>
            </p:cNvPr>
            <p:cNvSpPr/>
            <p:nvPr/>
          </p:nvSpPr>
          <p:spPr>
            <a:xfrm>
              <a:off x="1900525" y="3891675"/>
              <a:ext cx="22050" cy="21450"/>
            </a:xfrm>
            <a:custGeom>
              <a:avLst/>
              <a:gdLst/>
              <a:ahLst/>
              <a:cxnLst/>
              <a:rect l="l" t="t" r="r" b="b"/>
              <a:pathLst>
                <a:path w="882" h="858" extrusionOk="0">
                  <a:moveTo>
                    <a:pt x="500" y="155"/>
                  </a:moveTo>
                  <a:cubicBezTo>
                    <a:pt x="524" y="167"/>
                    <a:pt x="548" y="167"/>
                    <a:pt x="572" y="179"/>
                  </a:cubicBezTo>
                  <a:cubicBezTo>
                    <a:pt x="560" y="177"/>
                    <a:pt x="547" y="176"/>
                    <a:pt x="534" y="176"/>
                  </a:cubicBezTo>
                  <a:cubicBezTo>
                    <a:pt x="473" y="176"/>
                    <a:pt x="407" y="199"/>
                    <a:pt x="358" y="239"/>
                  </a:cubicBezTo>
                  <a:cubicBezTo>
                    <a:pt x="346" y="239"/>
                    <a:pt x="334" y="251"/>
                    <a:pt x="322" y="263"/>
                  </a:cubicBezTo>
                  <a:cubicBezTo>
                    <a:pt x="322" y="251"/>
                    <a:pt x="334" y="251"/>
                    <a:pt x="346" y="239"/>
                  </a:cubicBezTo>
                  <a:cubicBezTo>
                    <a:pt x="358" y="227"/>
                    <a:pt x="370" y="191"/>
                    <a:pt x="358" y="167"/>
                  </a:cubicBezTo>
                  <a:cubicBezTo>
                    <a:pt x="381" y="167"/>
                    <a:pt x="405" y="155"/>
                    <a:pt x="429" y="155"/>
                  </a:cubicBezTo>
                  <a:close/>
                  <a:moveTo>
                    <a:pt x="536" y="346"/>
                  </a:moveTo>
                  <a:cubicBezTo>
                    <a:pt x="536" y="346"/>
                    <a:pt x="548" y="358"/>
                    <a:pt x="548" y="358"/>
                  </a:cubicBezTo>
                  <a:lnTo>
                    <a:pt x="560" y="358"/>
                  </a:lnTo>
                  <a:cubicBezTo>
                    <a:pt x="572" y="370"/>
                    <a:pt x="572" y="382"/>
                    <a:pt x="572" y="394"/>
                  </a:cubicBezTo>
                  <a:cubicBezTo>
                    <a:pt x="572" y="405"/>
                    <a:pt x="572" y="417"/>
                    <a:pt x="572" y="429"/>
                  </a:cubicBezTo>
                  <a:cubicBezTo>
                    <a:pt x="560" y="441"/>
                    <a:pt x="560" y="453"/>
                    <a:pt x="560" y="465"/>
                  </a:cubicBezTo>
                  <a:cubicBezTo>
                    <a:pt x="548" y="477"/>
                    <a:pt x="548" y="477"/>
                    <a:pt x="536" y="489"/>
                  </a:cubicBezTo>
                  <a:cubicBezTo>
                    <a:pt x="536" y="489"/>
                    <a:pt x="536" y="489"/>
                    <a:pt x="524" y="501"/>
                  </a:cubicBezTo>
                  <a:cubicBezTo>
                    <a:pt x="524" y="489"/>
                    <a:pt x="524" y="477"/>
                    <a:pt x="524" y="465"/>
                  </a:cubicBezTo>
                  <a:cubicBezTo>
                    <a:pt x="536" y="429"/>
                    <a:pt x="512" y="394"/>
                    <a:pt x="477" y="370"/>
                  </a:cubicBezTo>
                  <a:cubicBezTo>
                    <a:pt x="465" y="370"/>
                    <a:pt x="453" y="370"/>
                    <a:pt x="441" y="358"/>
                  </a:cubicBezTo>
                  <a:lnTo>
                    <a:pt x="453" y="358"/>
                  </a:lnTo>
                  <a:cubicBezTo>
                    <a:pt x="477" y="358"/>
                    <a:pt x="489" y="346"/>
                    <a:pt x="500" y="346"/>
                  </a:cubicBezTo>
                  <a:close/>
                  <a:moveTo>
                    <a:pt x="727" y="334"/>
                  </a:moveTo>
                  <a:cubicBezTo>
                    <a:pt x="727" y="370"/>
                    <a:pt x="727" y="394"/>
                    <a:pt x="739" y="417"/>
                  </a:cubicBezTo>
                  <a:cubicBezTo>
                    <a:pt x="739" y="441"/>
                    <a:pt x="739" y="477"/>
                    <a:pt x="727" y="501"/>
                  </a:cubicBezTo>
                  <a:cubicBezTo>
                    <a:pt x="727" y="513"/>
                    <a:pt x="715" y="536"/>
                    <a:pt x="715" y="548"/>
                  </a:cubicBezTo>
                  <a:cubicBezTo>
                    <a:pt x="703" y="572"/>
                    <a:pt x="691" y="584"/>
                    <a:pt x="679" y="608"/>
                  </a:cubicBezTo>
                  <a:cubicBezTo>
                    <a:pt x="691" y="584"/>
                    <a:pt x="703" y="560"/>
                    <a:pt x="715" y="525"/>
                  </a:cubicBezTo>
                  <a:cubicBezTo>
                    <a:pt x="727" y="501"/>
                    <a:pt x="727" y="477"/>
                    <a:pt x="727" y="441"/>
                  </a:cubicBezTo>
                  <a:cubicBezTo>
                    <a:pt x="727" y="417"/>
                    <a:pt x="727" y="394"/>
                    <a:pt x="727" y="370"/>
                  </a:cubicBezTo>
                  <a:cubicBezTo>
                    <a:pt x="727" y="358"/>
                    <a:pt x="727" y="346"/>
                    <a:pt x="715" y="334"/>
                  </a:cubicBezTo>
                  <a:close/>
                  <a:moveTo>
                    <a:pt x="393" y="632"/>
                  </a:moveTo>
                  <a:cubicBezTo>
                    <a:pt x="393" y="632"/>
                    <a:pt x="405" y="644"/>
                    <a:pt x="405" y="644"/>
                  </a:cubicBezTo>
                  <a:lnTo>
                    <a:pt x="346" y="644"/>
                  </a:lnTo>
                  <a:cubicBezTo>
                    <a:pt x="370" y="644"/>
                    <a:pt x="381" y="644"/>
                    <a:pt x="393" y="632"/>
                  </a:cubicBezTo>
                  <a:close/>
                  <a:moveTo>
                    <a:pt x="441" y="1"/>
                  </a:moveTo>
                  <a:cubicBezTo>
                    <a:pt x="334" y="1"/>
                    <a:pt x="227" y="48"/>
                    <a:pt x="143" y="120"/>
                  </a:cubicBezTo>
                  <a:cubicBezTo>
                    <a:pt x="96" y="155"/>
                    <a:pt x="60" y="203"/>
                    <a:pt x="36" y="251"/>
                  </a:cubicBezTo>
                  <a:cubicBezTo>
                    <a:pt x="12" y="310"/>
                    <a:pt x="0" y="358"/>
                    <a:pt x="0" y="417"/>
                  </a:cubicBezTo>
                  <a:cubicBezTo>
                    <a:pt x="0" y="477"/>
                    <a:pt x="24" y="536"/>
                    <a:pt x="48" y="584"/>
                  </a:cubicBezTo>
                  <a:cubicBezTo>
                    <a:pt x="48" y="608"/>
                    <a:pt x="72" y="644"/>
                    <a:pt x="84" y="656"/>
                  </a:cubicBezTo>
                  <a:cubicBezTo>
                    <a:pt x="108" y="691"/>
                    <a:pt x="131" y="715"/>
                    <a:pt x="155" y="727"/>
                  </a:cubicBezTo>
                  <a:cubicBezTo>
                    <a:pt x="167" y="739"/>
                    <a:pt x="167" y="751"/>
                    <a:pt x="179" y="751"/>
                  </a:cubicBezTo>
                  <a:cubicBezTo>
                    <a:pt x="191" y="763"/>
                    <a:pt x="203" y="763"/>
                    <a:pt x="203" y="775"/>
                  </a:cubicBezTo>
                  <a:cubicBezTo>
                    <a:pt x="227" y="786"/>
                    <a:pt x="250" y="798"/>
                    <a:pt x="274" y="810"/>
                  </a:cubicBezTo>
                  <a:cubicBezTo>
                    <a:pt x="322" y="846"/>
                    <a:pt x="381" y="858"/>
                    <a:pt x="441" y="858"/>
                  </a:cubicBezTo>
                  <a:cubicBezTo>
                    <a:pt x="500" y="858"/>
                    <a:pt x="548" y="846"/>
                    <a:pt x="596" y="822"/>
                  </a:cubicBezTo>
                  <a:cubicBezTo>
                    <a:pt x="655" y="810"/>
                    <a:pt x="703" y="775"/>
                    <a:pt x="751" y="739"/>
                  </a:cubicBezTo>
                  <a:cubicBezTo>
                    <a:pt x="798" y="715"/>
                    <a:pt x="822" y="667"/>
                    <a:pt x="846" y="620"/>
                  </a:cubicBezTo>
                  <a:cubicBezTo>
                    <a:pt x="858" y="584"/>
                    <a:pt x="870" y="560"/>
                    <a:pt x="881" y="536"/>
                  </a:cubicBezTo>
                  <a:cubicBezTo>
                    <a:pt x="881" y="501"/>
                    <a:pt x="881" y="465"/>
                    <a:pt x="881" y="441"/>
                  </a:cubicBezTo>
                  <a:cubicBezTo>
                    <a:pt x="881" y="382"/>
                    <a:pt x="881" y="334"/>
                    <a:pt x="858" y="286"/>
                  </a:cubicBezTo>
                  <a:cubicBezTo>
                    <a:pt x="846" y="227"/>
                    <a:pt x="798" y="179"/>
                    <a:pt x="762" y="132"/>
                  </a:cubicBezTo>
                  <a:cubicBezTo>
                    <a:pt x="739" y="108"/>
                    <a:pt x="715" y="96"/>
                    <a:pt x="691" y="84"/>
                  </a:cubicBezTo>
                  <a:cubicBezTo>
                    <a:pt x="691" y="72"/>
                    <a:pt x="679" y="72"/>
                    <a:pt x="679" y="72"/>
                  </a:cubicBezTo>
                  <a:cubicBezTo>
                    <a:pt x="655" y="60"/>
                    <a:pt x="643" y="48"/>
                    <a:pt x="620" y="36"/>
                  </a:cubicBezTo>
                  <a:cubicBezTo>
                    <a:pt x="596" y="24"/>
                    <a:pt x="572" y="13"/>
                    <a:pt x="536" y="13"/>
                  </a:cubicBezTo>
                  <a:cubicBezTo>
                    <a:pt x="512" y="1"/>
                    <a:pt x="477" y="1"/>
                    <a:pt x="4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54">
              <a:extLst>
                <a:ext uri="{FF2B5EF4-FFF2-40B4-BE49-F238E27FC236}">
                  <a16:creationId xmlns:a16="http://schemas.microsoft.com/office/drawing/2014/main" id="{B4E3F06B-7B52-DB35-17AF-0C83E9DB561F}"/>
                </a:ext>
              </a:extLst>
            </p:cNvPr>
            <p:cNvSpPr/>
            <p:nvPr/>
          </p:nvSpPr>
          <p:spPr>
            <a:xfrm>
              <a:off x="1711500" y="3815775"/>
              <a:ext cx="22050" cy="22575"/>
            </a:xfrm>
            <a:custGeom>
              <a:avLst/>
              <a:gdLst/>
              <a:ahLst/>
              <a:cxnLst/>
              <a:rect l="l" t="t" r="r" b="b"/>
              <a:pathLst>
                <a:path w="882" h="903" extrusionOk="0">
                  <a:moveTo>
                    <a:pt x="307" y="196"/>
                  </a:moveTo>
                  <a:lnTo>
                    <a:pt x="307" y="196"/>
                  </a:lnTo>
                  <a:cubicBezTo>
                    <a:pt x="301" y="199"/>
                    <a:pt x="294" y="203"/>
                    <a:pt x="287" y="203"/>
                  </a:cubicBezTo>
                  <a:cubicBezTo>
                    <a:pt x="294" y="201"/>
                    <a:pt x="301" y="198"/>
                    <a:pt x="307" y="196"/>
                  </a:cubicBezTo>
                  <a:close/>
                  <a:moveTo>
                    <a:pt x="513" y="155"/>
                  </a:moveTo>
                  <a:cubicBezTo>
                    <a:pt x="537" y="155"/>
                    <a:pt x="561" y="167"/>
                    <a:pt x="584" y="179"/>
                  </a:cubicBezTo>
                  <a:cubicBezTo>
                    <a:pt x="608" y="191"/>
                    <a:pt x="620" y="203"/>
                    <a:pt x="644" y="215"/>
                  </a:cubicBezTo>
                  <a:cubicBezTo>
                    <a:pt x="656" y="227"/>
                    <a:pt x="668" y="239"/>
                    <a:pt x="680" y="251"/>
                  </a:cubicBezTo>
                  <a:cubicBezTo>
                    <a:pt x="644" y="227"/>
                    <a:pt x="596" y="203"/>
                    <a:pt x="549" y="191"/>
                  </a:cubicBezTo>
                  <a:cubicBezTo>
                    <a:pt x="525" y="179"/>
                    <a:pt x="501" y="179"/>
                    <a:pt x="465" y="179"/>
                  </a:cubicBezTo>
                  <a:lnTo>
                    <a:pt x="382" y="179"/>
                  </a:lnTo>
                  <a:cubicBezTo>
                    <a:pt x="358" y="179"/>
                    <a:pt x="346" y="179"/>
                    <a:pt x="322" y="191"/>
                  </a:cubicBezTo>
                  <a:cubicBezTo>
                    <a:pt x="321" y="191"/>
                    <a:pt x="319" y="191"/>
                    <a:pt x="317" y="192"/>
                  </a:cubicBezTo>
                  <a:lnTo>
                    <a:pt x="317" y="192"/>
                  </a:lnTo>
                  <a:cubicBezTo>
                    <a:pt x="337" y="184"/>
                    <a:pt x="354" y="175"/>
                    <a:pt x="370" y="167"/>
                  </a:cubicBezTo>
                  <a:cubicBezTo>
                    <a:pt x="394" y="155"/>
                    <a:pt x="418" y="155"/>
                    <a:pt x="453" y="155"/>
                  </a:cubicBezTo>
                  <a:close/>
                  <a:moveTo>
                    <a:pt x="394" y="334"/>
                  </a:moveTo>
                  <a:cubicBezTo>
                    <a:pt x="394" y="334"/>
                    <a:pt x="382" y="346"/>
                    <a:pt x="382" y="346"/>
                  </a:cubicBezTo>
                  <a:cubicBezTo>
                    <a:pt x="382" y="346"/>
                    <a:pt x="382" y="346"/>
                    <a:pt x="382" y="334"/>
                  </a:cubicBezTo>
                  <a:close/>
                  <a:moveTo>
                    <a:pt x="180" y="429"/>
                  </a:moveTo>
                  <a:cubicBezTo>
                    <a:pt x="180" y="453"/>
                    <a:pt x="180" y="477"/>
                    <a:pt x="191" y="489"/>
                  </a:cubicBezTo>
                  <a:cubicBezTo>
                    <a:pt x="191" y="501"/>
                    <a:pt x="191" y="513"/>
                    <a:pt x="203" y="524"/>
                  </a:cubicBezTo>
                  <a:cubicBezTo>
                    <a:pt x="203" y="548"/>
                    <a:pt x="203" y="560"/>
                    <a:pt x="203" y="584"/>
                  </a:cubicBezTo>
                  <a:cubicBezTo>
                    <a:pt x="203" y="608"/>
                    <a:pt x="215" y="632"/>
                    <a:pt x="227" y="655"/>
                  </a:cubicBezTo>
                  <a:cubicBezTo>
                    <a:pt x="215" y="644"/>
                    <a:pt x="191" y="632"/>
                    <a:pt x="180" y="608"/>
                  </a:cubicBezTo>
                  <a:cubicBezTo>
                    <a:pt x="180" y="596"/>
                    <a:pt x="180" y="596"/>
                    <a:pt x="168" y="584"/>
                  </a:cubicBezTo>
                  <a:cubicBezTo>
                    <a:pt x="168" y="560"/>
                    <a:pt x="156" y="536"/>
                    <a:pt x="156" y="513"/>
                  </a:cubicBezTo>
                  <a:cubicBezTo>
                    <a:pt x="156" y="501"/>
                    <a:pt x="156" y="489"/>
                    <a:pt x="156" y="477"/>
                  </a:cubicBezTo>
                  <a:cubicBezTo>
                    <a:pt x="156" y="465"/>
                    <a:pt x="156" y="465"/>
                    <a:pt x="156" y="453"/>
                  </a:cubicBezTo>
                  <a:cubicBezTo>
                    <a:pt x="168" y="453"/>
                    <a:pt x="168" y="441"/>
                    <a:pt x="180" y="429"/>
                  </a:cubicBezTo>
                  <a:close/>
                  <a:moveTo>
                    <a:pt x="465" y="1"/>
                  </a:moveTo>
                  <a:cubicBezTo>
                    <a:pt x="346" y="1"/>
                    <a:pt x="239" y="48"/>
                    <a:pt x="156" y="120"/>
                  </a:cubicBezTo>
                  <a:cubicBezTo>
                    <a:pt x="132" y="132"/>
                    <a:pt x="108" y="155"/>
                    <a:pt x="96" y="179"/>
                  </a:cubicBezTo>
                  <a:cubicBezTo>
                    <a:pt x="72" y="203"/>
                    <a:pt x="60" y="227"/>
                    <a:pt x="49" y="251"/>
                  </a:cubicBezTo>
                  <a:cubicBezTo>
                    <a:pt x="25" y="298"/>
                    <a:pt x="1" y="358"/>
                    <a:pt x="1" y="429"/>
                  </a:cubicBezTo>
                  <a:cubicBezTo>
                    <a:pt x="1" y="477"/>
                    <a:pt x="1" y="524"/>
                    <a:pt x="13" y="584"/>
                  </a:cubicBezTo>
                  <a:cubicBezTo>
                    <a:pt x="13" y="608"/>
                    <a:pt x="25" y="632"/>
                    <a:pt x="37" y="655"/>
                  </a:cubicBezTo>
                  <a:cubicBezTo>
                    <a:pt x="37" y="679"/>
                    <a:pt x="60" y="715"/>
                    <a:pt x="72" y="739"/>
                  </a:cubicBezTo>
                  <a:cubicBezTo>
                    <a:pt x="108" y="775"/>
                    <a:pt x="156" y="822"/>
                    <a:pt x="203" y="834"/>
                  </a:cubicBezTo>
                  <a:cubicBezTo>
                    <a:pt x="227" y="846"/>
                    <a:pt x="251" y="858"/>
                    <a:pt x="287" y="858"/>
                  </a:cubicBezTo>
                  <a:cubicBezTo>
                    <a:pt x="287" y="870"/>
                    <a:pt x="299" y="870"/>
                    <a:pt x="311" y="870"/>
                  </a:cubicBezTo>
                  <a:cubicBezTo>
                    <a:pt x="334" y="882"/>
                    <a:pt x="358" y="882"/>
                    <a:pt x="382" y="894"/>
                  </a:cubicBezTo>
                  <a:cubicBezTo>
                    <a:pt x="394" y="900"/>
                    <a:pt x="409" y="902"/>
                    <a:pt x="425" y="902"/>
                  </a:cubicBezTo>
                  <a:cubicBezTo>
                    <a:pt x="441" y="902"/>
                    <a:pt x="459" y="900"/>
                    <a:pt x="477" y="894"/>
                  </a:cubicBezTo>
                  <a:cubicBezTo>
                    <a:pt x="525" y="894"/>
                    <a:pt x="584" y="882"/>
                    <a:pt x="632" y="858"/>
                  </a:cubicBezTo>
                  <a:cubicBezTo>
                    <a:pt x="680" y="822"/>
                    <a:pt x="727" y="786"/>
                    <a:pt x="775" y="739"/>
                  </a:cubicBezTo>
                  <a:cubicBezTo>
                    <a:pt x="846" y="655"/>
                    <a:pt x="882" y="548"/>
                    <a:pt x="882" y="429"/>
                  </a:cubicBezTo>
                  <a:cubicBezTo>
                    <a:pt x="882" y="382"/>
                    <a:pt x="870" y="322"/>
                    <a:pt x="846" y="274"/>
                  </a:cubicBezTo>
                  <a:cubicBezTo>
                    <a:pt x="834" y="215"/>
                    <a:pt x="799" y="167"/>
                    <a:pt x="763" y="132"/>
                  </a:cubicBezTo>
                  <a:cubicBezTo>
                    <a:pt x="739" y="108"/>
                    <a:pt x="715" y="84"/>
                    <a:pt x="680" y="72"/>
                  </a:cubicBezTo>
                  <a:cubicBezTo>
                    <a:pt x="668" y="60"/>
                    <a:pt x="644" y="48"/>
                    <a:pt x="632" y="36"/>
                  </a:cubicBezTo>
                  <a:cubicBezTo>
                    <a:pt x="572" y="13"/>
                    <a:pt x="513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007634-E058-E970-5285-770C198E47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6589799" y="4724731"/>
            <a:ext cx="2057400" cy="274637"/>
          </a:xfrm>
        </p:spPr>
        <p:txBody>
          <a:bodyPr/>
          <a:lstStyle/>
          <a:p>
            <a:fld id="{E6909654-5DEB-43F8-B593-9FE0BD55BB7B}" type="slidenum">
              <a:rPr lang="pt-PT" smtClean="0"/>
              <a:t>7</a:t>
            </a:fld>
            <a:endParaRPr lang="pt-PT"/>
          </a:p>
        </p:txBody>
      </p:sp>
      <p:sp>
        <p:nvSpPr>
          <p:cNvPr id="9" name="Google Shape;615;p39">
            <a:extLst>
              <a:ext uri="{FF2B5EF4-FFF2-40B4-BE49-F238E27FC236}">
                <a16:creationId xmlns:a16="http://schemas.microsoft.com/office/drawing/2014/main" id="{13A38EB4-02F3-68C3-27CD-D195D901BF7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63450" y="223815"/>
            <a:ext cx="6617100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Script SolidWorks</a:t>
            </a:r>
            <a:endParaRPr/>
          </a:p>
        </p:txBody>
      </p:sp>
      <p:sp>
        <p:nvSpPr>
          <p:cNvPr id="10" name="Google Shape;144;p31">
            <a:extLst>
              <a:ext uri="{FF2B5EF4-FFF2-40B4-BE49-F238E27FC236}">
                <a16:creationId xmlns:a16="http://schemas.microsoft.com/office/drawing/2014/main" id="{ABF0E22A-CC75-C835-372D-F9D306BCF6ED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87880" y="924437"/>
            <a:ext cx="3008989" cy="879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/>
              <a:t>Geração de Estruturas de Estabilização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/>
          </a:p>
        </p:txBody>
      </p:sp>
      <p:cxnSp>
        <p:nvCxnSpPr>
          <p:cNvPr id="12" name="Conexão reta unidirecional 11">
            <a:extLst>
              <a:ext uri="{FF2B5EF4-FFF2-40B4-BE49-F238E27FC236}">
                <a16:creationId xmlns:a16="http://schemas.microsoft.com/office/drawing/2014/main" id="{8ACB8D06-2A9B-7865-B6D5-F02D91FF4A17}"/>
              </a:ext>
            </a:extLst>
          </p:cNvPr>
          <p:cNvCxnSpPr>
            <a:cxnSpLocks/>
          </p:cNvCxnSpPr>
          <p:nvPr/>
        </p:nvCxnSpPr>
        <p:spPr>
          <a:xfrm>
            <a:off x="3151524" y="1327039"/>
            <a:ext cx="131584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F65D5C5-E4FB-82F2-721D-6F0BA2696F56}"/>
              </a:ext>
            </a:extLst>
          </p:cNvPr>
          <p:cNvSpPr txBox="1"/>
          <p:nvPr/>
        </p:nvSpPr>
        <p:spPr>
          <a:xfrm>
            <a:off x="3220784" y="976002"/>
            <a:ext cx="124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dirty="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Variáveis</a:t>
            </a:r>
            <a:endParaRPr lang="pt-PT" dirty="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cxnSp>
        <p:nvCxnSpPr>
          <p:cNvPr id="16" name="Conexão reta 15">
            <a:extLst>
              <a:ext uri="{FF2B5EF4-FFF2-40B4-BE49-F238E27FC236}">
                <a16:creationId xmlns:a16="http://schemas.microsoft.com/office/drawing/2014/main" id="{0C40525A-FBCD-FB54-CFD9-26162170C094}"/>
              </a:ext>
            </a:extLst>
          </p:cNvPr>
          <p:cNvCxnSpPr>
            <a:cxnSpLocks/>
          </p:cNvCxnSpPr>
          <p:nvPr/>
        </p:nvCxnSpPr>
        <p:spPr>
          <a:xfrm>
            <a:off x="4572000" y="986517"/>
            <a:ext cx="0" cy="64728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08F1A81E-FF3C-90DA-9614-7D6FB490CC81}"/>
              </a:ext>
            </a:extLst>
          </p:cNvPr>
          <p:cNvSpPr txBox="1"/>
          <p:nvPr/>
        </p:nvSpPr>
        <p:spPr>
          <a:xfrm>
            <a:off x="4602453" y="907075"/>
            <a:ext cx="2224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Distâncias entre planos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 dirty="0">
              <a:solidFill>
                <a:schemeClr val="bg1"/>
              </a:solidFill>
            </a:endParaRPr>
          </a:p>
          <a:p>
            <a:r>
              <a:rPr lang="pt-PT" dirty="0">
                <a:solidFill>
                  <a:schemeClr val="bg1"/>
                </a:solidFill>
              </a:rPr>
              <a:t>Raios das circunferências</a:t>
            </a:r>
          </a:p>
        </p:txBody>
      </p:sp>
      <p:pic>
        <p:nvPicPr>
          <p:cNvPr id="3" name="estabilizacao_4">
            <a:hlinkClick r:id="" action="ppaction://media"/>
            <a:extLst>
              <a:ext uri="{FF2B5EF4-FFF2-40B4-BE49-F238E27FC236}">
                <a16:creationId xmlns:a16="http://schemas.microsoft.com/office/drawing/2014/main" id="{544B710C-281B-2198-4F42-3AF9EEC5C4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4139" y="2039285"/>
            <a:ext cx="5621523" cy="2960083"/>
          </a:xfrm>
          <a:prstGeom prst="rect">
            <a:avLst/>
          </a:prstGeom>
        </p:spPr>
      </p:pic>
      <p:pic>
        <p:nvPicPr>
          <p:cNvPr id="5" name="Imagem 4" descr="Uma imagem com design, moldura&#10;&#10;Descrição gerada automaticamente">
            <a:extLst>
              <a:ext uri="{FF2B5EF4-FFF2-40B4-BE49-F238E27FC236}">
                <a16:creationId xmlns:a16="http://schemas.microsoft.com/office/drawing/2014/main" id="{EE81B0D3-BA64-C6DC-2F2E-DCE3E65C993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111" t="4003" r="19172"/>
          <a:stretch/>
        </p:blipFill>
        <p:spPr>
          <a:xfrm>
            <a:off x="6636843" y="2495536"/>
            <a:ext cx="2399971" cy="132178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17A06F5-4578-C55D-3931-66A1883003E8}"/>
              </a:ext>
            </a:extLst>
          </p:cNvPr>
          <p:cNvSpPr/>
          <p:nvPr/>
        </p:nvSpPr>
        <p:spPr>
          <a:xfrm rot="639388">
            <a:off x="6671002" y="3362395"/>
            <a:ext cx="1566998" cy="490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925966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46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5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BD3E062D-D62D-B5FA-9CDF-AE61E1BB5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9D2872AF-AF0B-A12D-F36B-2F28D630A5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6546" y="2792026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Fusion</a:t>
            </a:r>
            <a:r>
              <a:rPr lang="pt-PT"/>
              <a:t> – </a:t>
            </a:r>
            <a:r>
              <a:rPr lang="pt-PT" err="1"/>
              <a:t>Generative</a:t>
            </a:r>
            <a:r>
              <a:rPr lang="pt-PT"/>
              <a:t> Design</a:t>
            </a:r>
          </a:p>
        </p:txBody>
      </p:sp>
      <p:sp>
        <p:nvSpPr>
          <p:cNvPr id="312" name="Google Shape;312;p34">
            <a:extLst>
              <a:ext uri="{FF2B5EF4-FFF2-40B4-BE49-F238E27FC236}">
                <a16:creationId xmlns:a16="http://schemas.microsoft.com/office/drawing/2014/main" id="{77C838A9-7B07-6486-24F3-7032196D2A34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502350" y="1256413"/>
            <a:ext cx="2139300" cy="1171500"/>
          </a:xfrm>
          <a:prstGeom prst="rect">
            <a:avLst/>
          </a:prstGeom>
        </p:spPr>
        <p:txBody>
          <a:bodyPr spcFirstLastPara="1" wrap="square" lIns="0" tIns="91425" rIns="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32E8863E-7C8C-03D7-4ADB-3345E157BC10}"/>
              </a:ext>
            </a:extLst>
          </p:cNvPr>
          <p:cNvGrpSpPr/>
          <p:nvPr/>
        </p:nvGrpSpPr>
        <p:grpSpPr>
          <a:xfrm>
            <a:off x="0" y="337562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A6927BD1-99EA-C453-85C0-4C7D8840C324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28432E78-0C6C-ADCB-8EE8-41043CD5DEAD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71626DA8-500B-1231-B2D4-9BD44ECB74AD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7F69BF32-90A7-8CE8-06C4-A305ED6916EA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D5CEE610-E250-7D2E-8EB1-A66E70C0CCB3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97B8A2DE-7CB1-CF62-3695-9E3238E184FD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801099B5-20A9-2D54-D5D7-2F2D1CEEB1DD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A13C7F46-44A4-951E-8C8B-A8967BC09EF7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B33721C7-7CCF-3318-F645-4FBCED963018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E8D5D3C7-6E49-2B94-8A68-600F319E1647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4E05FDB8-C567-89FE-291A-68002864A518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A687759C-773D-A083-5FBC-1810AE45E0D8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88A22577-2C68-B206-9529-00B2ECDC7D42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6682200C-3993-3697-097C-BEA55ABCE26F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BDB651AF-324B-3980-C459-BB634D5B436F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4797DF85-9CED-3664-62C0-E748AC7E4B53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5CABB180-A449-B7BF-683D-996D48643D66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EE4A308C-D230-D202-3744-A3DD06057224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63B08EF7-7816-1423-FA22-E2F5A9C767B2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DF1F6782-BB92-84FB-B3D4-E9CE9D5712CB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72940AC8-7A16-A5FC-C258-8EDD567BC799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84CF0023-4469-ACC6-EF36-6AF047AA2E77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B3D27F00-200F-D5B7-C586-D48EC8F1AC4D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EFBF8FBC-6249-24BB-C431-D5D7DE2D1AAB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E7A9284A-18F8-AFF9-E9FE-966A4EA26423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82C81BFF-FFBC-15E4-F1A8-5EEA32464E10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8934D0DD-0767-1237-276A-C8075CCE12AB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AD6EBD1E-D6CF-A8BE-5B05-B140F6008920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73305644-C5F2-AC45-8094-C08D420708CB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52039CF7-67DB-ED57-4EE0-EDEE450594F5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279BAE45-48D0-6D49-B4D4-FF61ECD8E46E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B01E02A3-AE1B-A8B4-9D30-2CBE45FFFAE9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0F81DE6B-B67C-2872-6CEE-0A87001C0C65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5D844D56-93FE-B6CA-5E86-6A1F9CE520E4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B04C99C5-4C09-A218-7EC6-52A1CD6641D4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C86831FC-0FAF-400C-26F7-0EC122ED1AE6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FA320926-B006-3F0A-B472-F37836CAEE79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545AE621-C785-EAAB-BC40-53EB414A5D26}"/>
              </a:ext>
            </a:extLst>
          </p:cNvPr>
          <p:cNvGrpSpPr/>
          <p:nvPr/>
        </p:nvGrpSpPr>
        <p:grpSpPr>
          <a:xfrm rot="3017017">
            <a:off x="7746341" y="133906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F28F3610-D0A1-C3D7-5263-DA0F685F5EA7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3E360EC2-FC2E-50E9-11D6-346BB6787D64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BDD6547B-56E0-0803-1107-FFB95286A900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77D7A9F5-FA44-59DC-5CB9-7D2ACB25F07E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8BDD5449-FECC-FDBA-DD33-34C450391961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517B431E-16FA-3CCF-D057-1DAE292B2C98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D2FBA081-9426-D23E-1506-35B774E94E5D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E385A474-ECE0-E6DD-5D45-41FA3164C21D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D9EAC59E-83F9-C439-58CE-0769213DEAD3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DDA35A6D-88E6-7335-05C7-F6CB2DA1F4E3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2B8352-A408-DDAB-6BE1-A4201F4830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8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9553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>
          <a:extLst>
            <a:ext uri="{FF2B5EF4-FFF2-40B4-BE49-F238E27FC236}">
              <a16:creationId xmlns:a16="http://schemas.microsoft.com/office/drawing/2014/main" id="{98EAE490-F3CD-2344-52E2-755B9D922F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4">
            <a:extLst>
              <a:ext uri="{FF2B5EF4-FFF2-40B4-BE49-F238E27FC236}">
                <a16:creationId xmlns:a16="http://schemas.microsoft.com/office/drawing/2014/main" id="{1160876F-9FC1-CEBD-674D-730DC2D6A35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602185" y="143789"/>
            <a:ext cx="8457036" cy="52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3200" err="1"/>
              <a:t>Fusion</a:t>
            </a:r>
            <a:r>
              <a:rPr lang="pt-PT" sz="3200"/>
              <a:t> – </a:t>
            </a:r>
            <a:r>
              <a:rPr lang="pt-PT" sz="3200" err="1"/>
              <a:t>Generative</a:t>
            </a:r>
            <a:r>
              <a:rPr lang="pt-PT" sz="3200"/>
              <a:t> Design</a:t>
            </a:r>
          </a:p>
        </p:txBody>
      </p:sp>
      <p:grpSp>
        <p:nvGrpSpPr>
          <p:cNvPr id="313" name="Google Shape;313;p34">
            <a:extLst>
              <a:ext uri="{FF2B5EF4-FFF2-40B4-BE49-F238E27FC236}">
                <a16:creationId xmlns:a16="http://schemas.microsoft.com/office/drawing/2014/main" id="{3DF395BF-279A-6A20-F1B4-96DFC20403FD}"/>
              </a:ext>
            </a:extLst>
          </p:cNvPr>
          <p:cNvGrpSpPr/>
          <p:nvPr/>
        </p:nvGrpSpPr>
        <p:grpSpPr>
          <a:xfrm>
            <a:off x="-691376" y="4158555"/>
            <a:ext cx="2174436" cy="1766690"/>
            <a:chOff x="0" y="3356575"/>
            <a:chExt cx="2174436" cy="1766690"/>
          </a:xfrm>
        </p:grpSpPr>
        <p:sp>
          <p:nvSpPr>
            <p:cNvPr id="314" name="Google Shape;314;p34">
              <a:extLst>
                <a:ext uri="{FF2B5EF4-FFF2-40B4-BE49-F238E27FC236}">
                  <a16:creationId xmlns:a16="http://schemas.microsoft.com/office/drawing/2014/main" id="{C78EF1A9-97D9-9E3C-BD3B-BE4030A07DFD}"/>
                </a:ext>
              </a:extLst>
            </p:cNvPr>
            <p:cNvSpPr/>
            <p:nvPr/>
          </p:nvSpPr>
          <p:spPr>
            <a:xfrm flipH="1">
              <a:off x="1162493" y="3376577"/>
              <a:ext cx="16579" cy="45140"/>
            </a:xfrm>
            <a:custGeom>
              <a:avLst/>
              <a:gdLst/>
              <a:ahLst/>
              <a:cxnLst/>
              <a:rect l="l" t="t" r="r" b="b"/>
              <a:pathLst>
                <a:path w="184" h="501" extrusionOk="0">
                  <a:moveTo>
                    <a:pt x="59" y="1"/>
                  </a:moveTo>
                  <a:cubicBezTo>
                    <a:pt x="28" y="1"/>
                    <a:pt x="0" y="20"/>
                    <a:pt x="3" y="60"/>
                  </a:cubicBezTo>
                  <a:cubicBezTo>
                    <a:pt x="23" y="187"/>
                    <a:pt x="37" y="314"/>
                    <a:pt x="57" y="440"/>
                  </a:cubicBezTo>
                  <a:cubicBezTo>
                    <a:pt x="60" y="480"/>
                    <a:pt x="93" y="500"/>
                    <a:pt x="124" y="500"/>
                  </a:cubicBezTo>
                  <a:cubicBezTo>
                    <a:pt x="155" y="500"/>
                    <a:pt x="183" y="480"/>
                    <a:pt x="176" y="440"/>
                  </a:cubicBezTo>
                  <a:cubicBezTo>
                    <a:pt x="163" y="314"/>
                    <a:pt x="143" y="187"/>
                    <a:pt x="130" y="60"/>
                  </a:cubicBezTo>
                  <a:cubicBezTo>
                    <a:pt x="123" y="20"/>
                    <a:pt x="90" y="1"/>
                    <a:pt x="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4">
              <a:extLst>
                <a:ext uri="{FF2B5EF4-FFF2-40B4-BE49-F238E27FC236}">
                  <a16:creationId xmlns:a16="http://schemas.microsoft.com/office/drawing/2014/main" id="{AA568D10-16F3-9BD7-56E4-7854A4C24EDF}"/>
                </a:ext>
              </a:extLst>
            </p:cNvPr>
            <p:cNvSpPr/>
            <p:nvPr/>
          </p:nvSpPr>
          <p:spPr>
            <a:xfrm flipH="1">
              <a:off x="1158709" y="3356575"/>
              <a:ext cx="32707" cy="31085"/>
            </a:xfrm>
            <a:custGeom>
              <a:avLst/>
              <a:gdLst/>
              <a:ahLst/>
              <a:cxnLst/>
              <a:rect l="l" t="t" r="r" b="b"/>
              <a:pathLst>
                <a:path w="363" h="345" extrusionOk="0">
                  <a:moveTo>
                    <a:pt x="184" y="124"/>
                  </a:moveTo>
                  <a:cubicBezTo>
                    <a:pt x="209" y="124"/>
                    <a:pt x="235" y="141"/>
                    <a:pt x="239" y="172"/>
                  </a:cubicBezTo>
                  <a:lnTo>
                    <a:pt x="239" y="172"/>
                  </a:lnTo>
                  <a:cubicBezTo>
                    <a:pt x="233" y="198"/>
                    <a:pt x="219" y="223"/>
                    <a:pt x="187" y="223"/>
                  </a:cubicBezTo>
                  <a:cubicBezTo>
                    <a:pt x="160" y="223"/>
                    <a:pt x="140" y="203"/>
                    <a:pt x="140" y="176"/>
                  </a:cubicBezTo>
                  <a:cubicBezTo>
                    <a:pt x="137" y="141"/>
                    <a:pt x="160" y="124"/>
                    <a:pt x="184" y="124"/>
                  </a:cubicBezTo>
                  <a:close/>
                  <a:moveTo>
                    <a:pt x="188" y="1"/>
                  </a:moveTo>
                  <a:cubicBezTo>
                    <a:pt x="105" y="1"/>
                    <a:pt x="33" y="58"/>
                    <a:pt x="20" y="143"/>
                  </a:cubicBezTo>
                  <a:cubicBezTo>
                    <a:pt x="0" y="242"/>
                    <a:pt x="67" y="329"/>
                    <a:pt x="160" y="342"/>
                  </a:cubicBezTo>
                  <a:cubicBezTo>
                    <a:pt x="169" y="344"/>
                    <a:pt x="178" y="344"/>
                    <a:pt x="186" y="344"/>
                  </a:cubicBezTo>
                  <a:cubicBezTo>
                    <a:pt x="270" y="344"/>
                    <a:pt x="348" y="287"/>
                    <a:pt x="360" y="203"/>
                  </a:cubicBezTo>
                  <a:cubicBezTo>
                    <a:pt x="362" y="193"/>
                    <a:pt x="362" y="183"/>
                    <a:pt x="361" y="173"/>
                  </a:cubicBezTo>
                  <a:lnTo>
                    <a:pt x="361" y="173"/>
                  </a:lnTo>
                  <a:cubicBezTo>
                    <a:pt x="362" y="90"/>
                    <a:pt x="304" y="16"/>
                    <a:pt x="214" y="3"/>
                  </a:cubicBezTo>
                  <a:cubicBezTo>
                    <a:pt x="205" y="1"/>
                    <a:pt x="196" y="1"/>
                    <a:pt x="18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4">
              <a:extLst>
                <a:ext uri="{FF2B5EF4-FFF2-40B4-BE49-F238E27FC236}">
                  <a16:creationId xmlns:a16="http://schemas.microsoft.com/office/drawing/2014/main" id="{9C759554-38D5-2F25-5F47-D9733D7DEA6F}"/>
                </a:ext>
              </a:extLst>
            </p:cNvPr>
            <p:cNvSpPr/>
            <p:nvPr/>
          </p:nvSpPr>
          <p:spPr>
            <a:xfrm flipH="1">
              <a:off x="1164205" y="3805818"/>
              <a:ext cx="102807" cy="230926"/>
            </a:xfrm>
            <a:custGeom>
              <a:avLst/>
              <a:gdLst/>
              <a:ahLst/>
              <a:cxnLst/>
              <a:rect l="l" t="t" r="r" b="b"/>
              <a:pathLst>
                <a:path w="1141" h="2563" extrusionOk="0">
                  <a:moveTo>
                    <a:pt x="837" y="0"/>
                  </a:moveTo>
                  <a:cubicBezTo>
                    <a:pt x="827" y="0"/>
                    <a:pt x="817" y="4"/>
                    <a:pt x="806" y="12"/>
                  </a:cubicBezTo>
                  <a:cubicBezTo>
                    <a:pt x="0" y="605"/>
                    <a:pt x="27" y="1657"/>
                    <a:pt x="300" y="2516"/>
                  </a:cubicBezTo>
                  <a:cubicBezTo>
                    <a:pt x="312" y="2548"/>
                    <a:pt x="337" y="2563"/>
                    <a:pt x="361" y="2563"/>
                  </a:cubicBezTo>
                  <a:cubicBezTo>
                    <a:pt x="392" y="2563"/>
                    <a:pt x="423" y="2540"/>
                    <a:pt x="427" y="2503"/>
                  </a:cubicBezTo>
                  <a:cubicBezTo>
                    <a:pt x="473" y="1910"/>
                    <a:pt x="533" y="1271"/>
                    <a:pt x="1086" y="924"/>
                  </a:cubicBezTo>
                  <a:cubicBezTo>
                    <a:pt x="1141" y="886"/>
                    <a:pt x="1110" y="806"/>
                    <a:pt x="1056" y="806"/>
                  </a:cubicBezTo>
                  <a:cubicBezTo>
                    <a:pt x="1044" y="806"/>
                    <a:pt x="1032" y="810"/>
                    <a:pt x="1019" y="818"/>
                  </a:cubicBezTo>
                  <a:cubicBezTo>
                    <a:pt x="538" y="1118"/>
                    <a:pt x="394" y="1630"/>
                    <a:pt x="332" y="2157"/>
                  </a:cubicBezTo>
                  <a:lnTo>
                    <a:pt x="332" y="2157"/>
                  </a:lnTo>
                  <a:cubicBezTo>
                    <a:pt x="167" y="1425"/>
                    <a:pt x="213" y="598"/>
                    <a:pt x="866" y="118"/>
                  </a:cubicBezTo>
                  <a:cubicBezTo>
                    <a:pt x="921" y="80"/>
                    <a:pt x="885" y="0"/>
                    <a:pt x="8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4">
              <a:extLst>
                <a:ext uri="{FF2B5EF4-FFF2-40B4-BE49-F238E27FC236}">
                  <a16:creationId xmlns:a16="http://schemas.microsoft.com/office/drawing/2014/main" id="{5E241866-AA26-87A0-90E5-0E8A628923F2}"/>
                </a:ext>
              </a:extLst>
            </p:cNvPr>
            <p:cNvSpPr/>
            <p:nvPr/>
          </p:nvSpPr>
          <p:spPr>
            <a:xfrm flipH="1">
              <a:off x="959403" y="3779058"/>
              <a:ext cx="118755" cy="234440"/>
            </a:xfrm>
            <a:custGeom>
              <a:avLst/>
              <a:gdLst/>
              <a:ahLst/>
              <a:cxnLst/>
              <a:rect l="l" t="t" r="r" b="b"/>
              <a:pathLst>
                <a:path w="1318" h="2602" extrusionOk="0">
                  <a:moveTo>
                    <a:pt x="163" y="0"/>
                  </a:moveTo>
                  <a:cubicBezTo>
                    <a:pt x="107" y="0"/>
                    <a:pt x="72" y="83"/>
                    <a:pt x="129" y="122"/>
                  </a:cubicBezTo>
                  <a:cubicBezTo>
                    <a:pt x="904" y="584"/>
                    <a:pt x="1138" y="1382"/>
                    <a:pt x="993" y="2212"/>
                  </a:cubicBezTo>
                  <a:lnTo>
                    <a:pt x="993" y="2212"/>
                  </a:lnTo>
                  <a:cubicBezTo>
                    <a:pt x="879" y="1679"/>
                    <a:pt x="632" y="1187"/>
                    <a:pt x="122" y="922"/>
                  </a:cubicBezTo>
                  <a:cubicBezTo>
                    <a:pt x="111" y="915"/>
                    <a:pt x="100" y="913"/>
                    <a:pt x="90" y="913"/>
                  </a:cubicBezTo>
                  <a:cubicBezTo>
                    <a:pt x="34" y="913"/>
                    <a:pt x="0" y="994"/>
                    <a:pt x="62" y="1028"/>
                  </a:cubicBezTo>
                  <a:cubicBezTo>
                    <a:pt x="628" y="1328"/>
                    <a:pt x="848" y="1934"/>
                    <a:pt x="921" y="2540"/>
                  </a:cubicBezTo>
                  <a:cubicBezTo>
                    <a:pt x="925" y="2578"/>
                    <a:pt x="957" y="2601"/>
                    <a:pt x="988" y="2601"/>
                  </a:cubicBezTo>
                  <a:cubicBezTo>
                    <a:pt x="1011" y="2601"/>
                    <a:pt x="1033" y="2588"/>
                    <a:pt x="1041" y="2560"/>
                  </a:cubicBezTo>
                  <a:cubicBezTo>
                    <a:pt x="1043" y="2553"/>
                    <a:pt x="1045" y="2547"/>
                    <a:pt x="1047" y="2540"/>
                  </a:cubicBezTo>
                  <a:lnTo>
                    <a:pt x="1047" y="2540"/>
                  </a:lnTo>
                  <a:cubicBezTo>
                    <a:pt x="1047" y="2540"/>
                    <a:pt x="1048" y="2540"/>
                    <a:pt x="1048" y="2540"/>
                  </a:cubicBezTo>
                  <a:cubicBezTo>
                    <a:pt x="1048" y="2539"/>
                    <a:pt x="1048" y="2538"/>
                    <a:pt x="1048" y="2537"/>
                  </a:cubicBezTo>
                  <a:lnTo>
                    <a:pt x="1048" y="2537"/>
                  </a:lnTo>
                  <a:cubicBezTo>
                    <a:pt x="1318" y="1546"/>
                    <a:pt x="1107" y="558"/>
                    <a:pt x="195" y="9"/>
                  </a:cubicBezTo>
                  <a:cubicBezTo>
                    <a:pt x="184" y="3"/>
                    <a:pt x="173" y="0"/>
                    <a:pt x="1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4">
              <a:extLst>
                <a:ext uri="{FF2B5EF4-FFF2-40B4-BE49-F238E27FC236}">
                  <a16:creationId xmlns:a16="http://schemas.microsoft.com/office/drawing/2014/main" id="{DEF70F2F-F91A-D41A-3745-6C9016F8EBB5}"/>
                </a:ext>
              </a:extLst>
            </p:cNvPr>
            <p:cNvSpPr/>
            <p:nvPr/>
          </p:nvSpPr>
          <p:spPr>
            <a:xfrm flipH="1">
              <a:off x="1064732" y="3408203"/>
              <a:ext cx="144705" cy="594029"/>
            </a:xfrm>
            <a:custGeom>
              <a:avLst/>
              <a:gdLst/>
              <a:ahLst/>
              <a:cxnLst/>
              <a:rect l="l" t="t" r="r" b="b"/>
              <a:pathLst>
                <a:path w="1606" h="6593" extrusionOk="0">
                  <a:moveTo>
                    <a:pt x="454" y="222"/>
                  </a:moveTo>
                  <a:cubicBezTo>
                    <a:pt x="1046" y="1258"/>
                    <a:pt x="1362" y="2442"/>
                    <a:pt x="1439" y="3632"/>
                  </a:cubicBezTo>
                  <a:cubicBezTo>
                    <a:pt x="1479" y="4185"/>
                    <a:pt x="1459" y="4738"/>
                    <a:pt x="1426" y="5284"/>
                  </a:cubicBezTo>
                  <a:cubicBezTo>
                    <a:pt x="1413" y="5510"/>
                    <a:pt x="1393" y="5737"/>
                    <a:pt x="1366" y="5970"/>
                  </a:cubicBezTo>
                  <a:cubicBezTo>
                    <a:pt x="1366" y="5981"/>
                    <a:pt x="1336" y="6451"/>
                    <a:pt x="1188" y="6451"/>
                  </a:cubicBezTo>
                  <a:cubicBezTo>
                    <a:pt x="1164" y="6451"/>
                    <a:pt x="1137" y="6439"/>
                    <a:pt x="1106" y="6410"/>
                  </a:cubicBezTo>
                  <a:lnTo>
                    <a:pt x="1106" y="6410"/>
                  </a:lnTo>
                  <a:cubicBezTo>
                    <a:pt x="1106" y="6410"/>
                    <a:pt x="1106" y="6410"/>
                    <a:pt x="1106" y="6410"/>
                  </a:cubicBezTo>
                  <a:cubicBezTo>
                    <a:pt x="507" y="5657"/>
                    <a:pt x="314" y="4671"/>
                    <a:pt x="254" y="3732"/>
                  </a:cubicBezTo>
                  <a:cubicBezTo>
                    <a:pt x="171" y="2550"/>
                    <a:pt x="155" y="1374"/>
                    <a:pt x="454" y="222"/>
                  </a:cubicBezTo>
                  <a:close/>
                  <a:moveTo>
                    <a:pt x="437" y="0"/>
                  </a:moveTo>
                  <a:cubicBezTo>
                    <a:pt x="412" y="0"/>
                    <a:pt x="385" y="16"/>
                    <a:pt x="374" y="42"/>
                  </a:cubicBezTo>
                  <a:cubicBezTo>
                    <a:pt x="1" y="1355"/>
                    <a:pt x="41" y="2700"/>
                    <a:pt x="147" y="4039"/>
                  </a:cubicBezTo>
                  <a:cubicBezTo>
                    <a:pt x="220" y="4905"/>
                    <a:pt x="464" y="5798"/>
                    <a:pt x="1009" y="6489"/>
                  </a:cubicBezTo>
                  <a:lnTo>
                    <a:pt x="1009" y="6489"/>
                  </a:lnTo>
                  <a:cubicBezTo>
                    <a:pt x="1012" y="6494"/>
                    <a:pt x="1015" y="6498"/>
                    <a:pt x="1020" y="6503"/>
                  </a:cubicBezTo>
                  <a:cubicBezTo>
                    <a:pt x="1020" y="6503"/>
                    <a:pt x="1020" y="6503"/>
                    <a:pt x="1020" y="6503"/>
                  </a:cubicBezTo>
                  <a:lnTo>
                    <a:pt x="1020" y="6503"/>
                  </a:lnTo>
                  <a:cubicBezTo>
                    <a:pt x="1023" y="6507"/>
                    <a:pt x="1027" y="6511"/>
                    <a:pt x="1031" y="6513"/>
                  </a:cubicBezTo>
                  <a:lnTo>
                    <a:pt x="1031" y="6513"/>
                  </a:lnTo>
                  <a:cubicBezTo>
                    <a:pt x="1095" y="6569"/>
                    <a:pt x="1151" y="6593"/>
                    <a:pt x="1201" y="6593"/>
                  </a:cubicBezTo>
                  <a:cubicBezTo>
                    <a:pt x="1351" y="6593"/>
                    <a:pt x="1436" y="6373"/>
                    <a:pt x="1466" y="6190"/>
                  </a:cubicBezTo>
                  <a:cubicBezTo>
                    <a:pt x="1546" y="5604"/>
                    <a:pt x="1579" y="5011"/>
                    <a:pt x="1586" y="4418"/>
                  </a:cubicBezTo>
                  <a:cubicBezTo>
                    <a:pt x="1606" y="2893"/>
                    <a:pt x="1273" y="1348"/>
                    <a:pt x="487" y="29"/>
                  </a:cubicBezTo>
                  <a:cubicBezTo>
                    <a:pt x="475" y="9"/>
                    <a:pt x="457" y="0"/>
                    <a:pt x="4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4">
              <a:extLst>
                <a:ext uri="{FF2B5EF4-FFF2-40B4-BE49-F238E27FC236}">
                  <a16:creationId xmlns:a16="http://schemas.microsoft.com/office/drawing/2014/main" id="{3680C280-29DB-BAC2-7614-98C50E654014}"/>
                </a:ext>
              </a:extLst>
            </p:cNvPr>
            <p:cNvSpPr/>
            <p:nvPr/>
          </p:nvSpPr>
          <p:spPr>
            <a:xfrm flipH="1">
              <a:off x="1101585" y="3763111"/>
              <a:ext cx="27121" cy="170920"/>
            </a:xfrm>
            <a:custGeom>
              <a:avLst/>
              <a:gdLst/>
              <a:ahLst/>
              <a:cxnLst/>
              <a:rect l="l" t="t" r="r" b="b"/>
              <a:pathLst>
                <a:path w="301" h="1897" extrusionOk="0">
                  <a:moveTo>
                    <a:pt x="57" y="1"/>
                  </a:moveTo>
                  <a:cubicBezTo>
                    <a:pt x="29" y="1"/>
                    <a:pt x="0" y="20"/>
                    <a:pt x="4" y="53"/>
                  </a:cubicBezTo>
                  <a:cubicBezTo>
                    <a:pt x="77" y="652"/>
                    <a:pt x="117" y="1258"/>
                    <a:pt x="197" y="1858"/>
                  </a:cubicBezTo>
                  <a:cubicBezTo>
                    <a:pt x="203" y="1885"/>
                    <a:pt x="225" y="1897"/>
                    <a:pt x="246" y="1897"/>
                  </a:cubicBezTo>
                  <a:cubicBezTo>
                    <a:pt x="273" y="1897"/>
                    <a:pt x="301" y="1878"/>
                    <a:pt x="297" y="1845"/>
                  </a:cubicBezTo>
                  <a:cubicBezTo>
                    <a:pt x="237" y="1245"/>
                    <a:pt x="204" y="632"/>
                    <a:pt x="104" y="40"/>
                  </a:cubicBezTo>
                  <a:cubicBezTo>
                    <a:pt x="101" y="13"/>
                    <a:pt x="79" y="1"/>
                    <a:pt x="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4">
              <a:extLst>
                <a:ext uri="{FF2B5EF4-FFF2-40B4-BE49-F238E27FC236}">
                  <a16:creationId xmlns:a16="http://schemas.microsoft.com/office/drawing/2014/main" id="{9FFFE9CA-6B3C-18BA-F83B-4FE6446F288E}"/>
                </a:ext>
              </a:extLst>
            </p:cNvPr>
            <p:cNvSpPr/>
            <p:nvPr/>
          </p:nvSpPr>
          <p:spPr>
            <a:xfrm flipH="1">
              <a:off x="1130687" y="3539480"/>
              <a:ext cx="27301" cy="141097"/>
            </a:xfrm>
            <a:custGeom>
              <a:avLst/>
              <a:gdLst/>
              <a:ahLst/>
              <a:cxnLst/>
              <a:rect l="l" t="t" r="r" b="b"/>
              <a:pathLst>
                <a:path w="303" h="1566" extrusionOk="0">
                  <a:moveTo>
                    <a:pt x="64" y="1"/>
                  </a:moveTo>
                  <a:cubicBezTo>
                    <a:pt x="35" y="1"/>
                    <a:pt x="1" y="27"/>
                    <a:pt x="9" y="64"/>
                  </a:cubicBezTo>
                  <a:cubicBezTo>
                    <a:pt x="82" y="550"/>
                    <a:pt x="162" y="1023"/>
                    <a:pt x="196" y="1516"/>
                  </a:cubicBezTo>
                  <a:cubicBezTo>
                    <a:pt x="199" y="1549"/>
                    <a:pt x="226" y="1566"/>
                    <a:pt x="251" y="1566"/>
                  </a:cubicBezTo>
                  <a:cubicBezTo>
                    <a:pt x="277" y="1566"/>
                    <a:pt x="302" y="1549"/>
                    <a:pt x="302" y="1516"/>
                  </a:cubicBezTo>
                  <a:cubicBezTo>
                    <a:pt x="282" y="1016"/>
                    <a:pt x="196" y="524"/>
                    <a:pt x="102" y="37"/>
                  </a:cubicBezTo>
                  <a:cubicBezTo>
                    <a:pt x="100" y="11"/>
                    <a:pt x="83" y="1"/>
                    <a:pt x="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4">
              <a:extLst>
                <a:ext uri="{FF2B5EF4-FFF2-40B4-BE49-F238E27FC236}">
                  <a16:creationId xmlns:a16="http://schemas.microsoft.com/office/drawing/2014/main" id="{28DCC276-1DDC-40F6-3FE0-C687C7200BA0}"/>
                </a:ext>
              </a:extLst>
            </p:cNvPr>
            <p:cNvSpPr/>
            <p:nvPr/>
          </p:nvSpPr>
          <p:spPr>
            <a:xfrm flipH="1">
              <a:off x="1050947" y="3955026"/>
              <a:ext cx="93707" cy="71629"/>
            </a:xfrm>
            <a:custGeom>
              <a:avLst/>
              <a:gdLst/>
              <a:ahLst/>
              <a:cxnLst/>
              <a:rect l="l" t="t" r="r" b="b"/>
              <a:pathLst>
                <a:path w="1040" h="795" extrusionOk="0">
                  <a:moveTo>
                    <a:pt x="707" y="0"/>
                  </a:moveTo>
                  <a:cubicBezTo>
                    <a:pt x="677" y="0"/>
                    <a:pt x="648" y="22"/>
                    <a:pt x="660" y="54"/>
                  </a:cubicBezTo>
                  <a:cubicBezTo>
                    <a:pt x="734" y="234"/>
                    <a:pt x="940" y="587"/>
                    <a:pt x="660" y="667"/>
                  </a:cubicBezTo>
                  <a:cubicBezTo>
                    <a:pt x="584" y="689"/>
                    <a:pt x="500" y="697"/>
                    <a:pt x="416" y="697"/>
                  </a:cubicBezTo>
                  <a:cubicBezTo>
                    <a:pt x="309" y="697"/>
                    <a:pt x="201" y="684"/>
                    <a:pt x="104" y="667"/>
                  </a:cubicBezTo>
                  <a:lnTo>
                    <a:pt x="104" y="667"/>
                  </a:lnTo>
                  <a:cubicBezTo>
                    <a:pt x="135" y="515"/>
                    <a:pt x="171" y="358"/>
                    <a:pt x="201" y="207"/>
                  </a:cubicBezTo>
                  <a:cubicBezTo>
                    <a:pt x="205" y="174"/>
                    <a:pt x="176" y="152"/>
                    <a:pt x="150" y="152"/>
                  </a:cubicBezTo>
                  <a:cubicBezTo>
                    <a:pt x="134" y="152"/>
                    <a:pt x="119" y="160"/>
                    <a:pt x="114" y="181"/>
                  </a:cubicBezTo>
                  <a:cubicBezTo>
                    <a:pt x="81" y="354"/>
                    <a:pt x="41" y="520"/>
                    <a:pt x="8" y="694"/>
                  </a:cubicBezTo>
                  <a:cubicBezTo>
                    <a:pt x="1" y="714"/>
                    <a:pt x="14" y="747"/>
                    <a:pt x="41" y="747"/>
                  </a:cubicBezTo>
                  <a:cubicBezTo>
                    <a:pt x="161" y="772"/>
                    <a:pt x="299" y="795"/>
                    <a:pt x="434" y="795"/>
                  </a:cubicBezTo>
                  <a:cubicBezTo>
                    <a:pt x="553" y="795"/>
                    <a:pt x="671" y="777"/>
                    <a:pt x="774" y="727"/>
                  </a:cubicBezTo>
                  <a:cubicBezTo>
                    <a:pt x="1040" y="607"/>
                    <a:pt x="827" y="207"/>
                    <a:pt x="760" y="34"/>
                  </a:cubicBezTo>
                  <a:cubicBezTo>
                    <a:pt x="750" y="10"/>
                    <a:pt x="728" y="0"/>
                    <a:pt x="7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4">
              <a:extLst>
                <a:ext uri="{FF2B5EF4-FFF2-40B4-BE49-F238E27FC236}">
                  <a16:creationId xmlns:a16="http://schemas.microsoft.com/office/drawing/2014/main" id="{0CD326F1-E53F-F8A4-1170-C9F24708D200}"/>
                </a:ext>
              </a:extLst>
            </p:cNvPr>
            <p:cNvSpPr/>
            <p:nvPr/>
          </p:nvSpPr>
          <p:spPr>
            <a:xfrm flipH="1">
              <a:off x="1202859" y="3857176"/>
              <a:ext cx="28292" cy="39554"/>
            </a:xfrm>
            <a:custGeom>
              <a:avLst/>
              <a:gdLst/>
              <a:ahLst/>
              <a:cxnLst/>
              <a:rect l="l" t="t" r="r" b="b"/>
              <a:pathLst>
                <a:path w="314" h="439" extrusionOk="0">
                  <a:moveTo>
                    <a:pt x="262" y="0"/>
                  </a:moveTo>
                  <a:cubicBezTo>
                    <a:pt x="253" y="0"/>
                    <a:pt x="243" y="5"/>
                    <a:pt x="235" y="15"/>
                  </a:cubicBezTo>
                  <a:cubicBezTo>
                    <a:pt x="128" y="115"/>
                    <a:pt x="55" y="248"/>
                    <a:pt x="9" y="388"/>
                  </a:cubicBezTo>
                  <a:cubicBezTo>
                    <a:pt x="1" y="419"/>
                    <a:pt x="25" y="439"/>
                    <a:pt x="50" y="439"/>
                  </a:cubicBezTo>
                  <a:cubicBezTo>
                    <a:pt x="66" y="439"/>
                    <a:pt x="83" y="429"/>
                    <a:pt x="88" y="408"/>
                  </a:cubicBezTo>
                  <a:cubicBezTo>
                    <a:pt x="128" y="281"/>
                    <a:pt x="195" y="161"/>
                    <a:pt x="288" y="68"/>
                  </a:cubicBezTo>
                  <a:cubicBezTo>
                    <a:pt x="313" y="38"/>
                    <a:pt x="290" y="0"/>
                    <a:pt x="2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4">
              <a:extLst>
                <a:ext uri="{FF2B5EF4-FFF2-40B4-BE49-F238E27FC236}">
                  <a16:creationId xmlns:a16="http://schemas.microsoft.com/office/drawing/2014/main" id="{A9F31A54-8729-2BB1-15E0-4078A39B0709}"/>
                </a:ext>
              </a:extLst>
            </p:cNvPr>
            <p:cNvSpPr/>
            <p:nvPr/>
          </p:nvSpPr>
          <p:spPr>
            <a:xfrm flipH="1">
              <a:off x="1003374" y="3849067"/>
              <a:ext cx="16849" cy="19822"/>
            </a:xfrm>
            <a:custGeom>
              <a:avLst/>
              <a:gdLst/>
              <a:ahLst/>
              <a:cxnLst/>
              <a:rect l="l" t="t" r="r" b="b"/>
              <a:pathLst>
                <a:path w="187" h="220" extrusionOk="0">
                  <a:moveTo>
                    <a:pt x="47" y="0"/>
                  </a:moveTo>
                  <a:cubicBezTo>
                    <a:pt x="22" y="0"/>
                    <a:pt x="0" y="24"/>
                    <a:pt x="19" y="51"/>
                  </a:cubicBezTo>
                  <a:cubicBezTo>
                    <a:pt x="52" y="98"/>
                    <a:pt x="92" y="145"/>
                    <a:pt x="112" y="198"/>
                  </a:cubicBezTo>
                  <a:cubicBezTo>
                    <a:pt x="117" y="213"/>
                    <a:pt x="130" y="220"/>
                    <a:pt x="143" y="220"/>
                  </a:cubicBezTo>
                  <a:cubicBezTo>
                    <a:pt x="164" y="220"/>
                    <a:pt x="187" y="203"/>
                    <a:pt x="178" y="178"/>
                  </a:cubicBezTo>
                  <a:cubicBezTo>
                    <a:pt x="158" y="118"/>
                    <a:pt x="119" y="65"/>
                    <a:pt x="79" y="18"/>
                  </a:cubicBezTo>
                  <a:cubicBezTo>
                    <a:pt x="70" y="5"/>
                    <a:pt x="58" y="0"/>
                    <a:pt x="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4">
              <a:extLst>
                <a:ext uri="{FF2B5EF4-FFF2-40B4-BE49-F238E27FC236}">
                  <a16:creationId xmlns:a16="http://schemas.microsoft.com/office/drawing/2014/main" id="{7B452209-9224-C78D-4F91-043FD005AD2B}"/>
                </a:ext>
              </a:extLst>
            </p:cNvPr>
            <p:cNvSpPr/>
            <p:nvPr/>
          </p:nvSpPr>
          <p:spPr>
            <a:xfrm>
              <a:off x="806951" y="4530591"/>
              <a:ext cx="262378" cy="167496"/>
            </a:xfrm>
            <a:custGeom>
              <a:avLst/>
              <a:gdLst/>
              <a:ahLst/>
              <a:cxnLst/>
              <a:rect l="l" t="t" r="r" b="b"/>
              <a:pathLst>
                <a:path w="2912" h="1859" extrusionOk="0">
                  <a:moveTo>
                    <a:pt x="2445" y="87"/>
                  </a:moveTo>
                  <a:cubicBezTo>
                    <a:pt x="2585" y="87"/>
                    <a:pt x="2685" y="107"/>
                    <a:pt x="2745" y="160"/>
                  </a:cubicBezTo>
                  <a:cubicBezTo>
                    <a:pt x="2798" y="200"/>
                    <a:pt x="2825" y="247"/>
                    <a:pt x="2825" y="300"/>
                  </a:cubicBezTo>
                  <a:cubicBezTo>
                    <a:pt x="2825" y="506"/>
                    <a:pt x="2478" y="799"/>
                    <a:pt x="2205" y="1026"/>
                  </a:cubicBezTo>
                  <a:cubicBezTo>
                    <a:pt x="2145" y="1079"/>
                    <a:pt x="2085" y="1126"/>
                    <a:pt x="2032" y="1172"/>
                  </a:cubicBezTo>
                  <a:cubicBezTo>
                    <a:pt x="1659" y="1499"/>
                    <a:pt x="873" y="1718"/>
                    <a:pt x="553" y="1758"/>
                  </a:cubicBezTo>
                  <a:cubicBezTo>
                    <a:pt x="487" y="1772"/>
                    <a:pt x="427" y="1772"/>
                    <a:pt x="380" y="1772"/>
                  </a:cubicBezTo>
                  <a:cubicBezTo>
                    <a:pt x="254" y="1772"/>
                    <a:pt x="167" y="1745"/>
                    <a:pt x="127" y="1692"/>
                  </a:cubicBezTo>
                  <a:cubicBezTo>
                    <a:pt x="94" y="1645"/>
                    <a:pt x="87" y="1572"/>
                    <a:pt x="114" y="1465"/>
                  </a:cubicBezTo>
                  <a:cubicBezTo>
                    <a:pt x="187" y="1166"/>
                    <a:pt x="806" y="553"/>
                    <a:pt x="1199" y="393"/>
                  </a:cubicBezTo>
                  <a:cubicBezTo>
                    <a:pt x="1479" y="280"/>
                    <a:pt x="2059" y="87"/>
                    <a:pt x="2445" y="87"/>
                  </a:cubicBezTo>
                  <a:close/>
                  <a:moveTo>
                    <a:pt x="2445" y="0"/>
                  </a:moveTo>
                  <a:cubicBezTo>
                    <a:pt x="2045" y="0"/>
                    <a:pt x="1453" y="200"/>
                    <a:pt x="1173" y="313"/>
                  </a:cubicBezTo>
                  <a:cubicBezTo>
                    <a:pt x="780" y="473"/>
                    <a:pt x="114" y="1099"/>
                    <a:pt x="27" y="1445"/>
                  </a:cubicBezTo>
                  <a:cubicBezTo>
                    <a:pt x="1" y="1579"/>
                    <a:pt x="7" y="1678"/>
                    <a:pt x="67" y="1745"/>
                  </a:cubicBezTo>
                  <a:cubicBezTo>
                    <a:pt x="120" y="1818"/>
                    <a:pt x="227" y="1858"/>
                    <a:pt x="380" y="1858"/>
                  </a:cubicBezTo>
                  <a:cubicBezTo>
                    <a:pt x="434" y="1858"/>
                    <a:pt x="493" y="1852"/>
                    <a:pt x="560" y="1845"/>
                  </a:cubicBezTo>
                  <a:cubicBezTo>
                    <a:pt x="900" y="1798"/>
                    <a:pt x="1699" y="1579"/>
                    <a:pt x="2085" y="1239"/>
                  </a:cubicBezTo>
                  <a:cubicBezTo>
                    <a:pt x="2139" y="1192"/>
                    <a:pt x="2198" y="1139"/>
                    <a:pt x="2258" y="1092"/>
                  </a:cubicBezTo>
                  <a:cubicBezTo>
                    <a:pt x="2565" y="839"/>
                    <a:pt x="2911" y="546"/>
                    <a:pt x="2904" y="300"/>
                  </a:cubicBezTo>
                  <a:cubicBezTo>
                    <a:pt x="2904" y="220"/>
                    <a:pt x="2871" y="147"/>
                    <a:pt x="2798" y="93"/>
                  </a:cubicBezTo>
                  <a:cubicBezTo>
                    <a:pt x="2725" y="33"/>
                    <a:pt x="2605" y="0"/>
                    <a:pt x="24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4">
              <a:extLst>
                <a:ext uri="{FF2B5EF4-FFF2-40B4-BE49-F238E27FC236}">
                  <a16:creationId xmlns:a16="http://schemas.microsoft.com/office/drawing/2014/main" id="{F988266B-84ED-9B5E-FABC-4ADAE0576C2E}"/>
                </a:ext>
              </a:extLst>
            </p:cNvPr>
            <p:cNvSpPr/>
            <p:nvPr/>
          </p:nvSpPr>
          <p:spPr>
            <a:xfrm>
              <a:off x="444472" y="4360300"/>
              <a:ext cx="235348" cy="60547"/>
            </a:xfrm>
            <a:custGeom>
              <a:avLst/>
              <a:gdLst/>
              <a:ahLst/>
              <a:cxnLst/>
              <a:rect l="l" t="t" r="r" b="b"/>
              <a:pathLst>
                <a:path w="2612" h="672" extrusionOk="0">
                  <a:moveTo>
                    <a:pt x="1428" y="82"/>
                  </a:moveTo>
                  <a:cubicBezTo>
                    <a:pt x="1585" y="82"/>
                    <a:pt x="1757" y="94"/>
                    <a:pt x="1919" y="105"/>
                  </a:cubicBezTo>
                  <a:cubicBezTo>
                    <a:pt x="2252" y="132"/>
                    <a:pt x="2452" y="212"/>
                    <a:pt x="2512" y="338"/>
                  </a:cubicBezTo>
                  <a:cubicBezTo>
                    <a:pt x="2525" y="358"/>
                    <a:pt x="2518" y="378"/>
                    <a:pt x="2505" y="398"/>
                  </a:cubicBezTo>
                  <a:cubicBezTo>
                    <a:pt x="2456" y="472"/>
                    <a:pt x="2247" y="546"/>
                    <a:pt x="2020" y="546"/>
                  </a:cubicBezTo>
                  <a:cubicBezTo>
                    <a:pt x="2002" y="546"/>
                    <a:pt x="1984" y="546"/>
                    <a:pt x="1966" y="545"/>
                  </a:cubicBezTo>
                  <a:cubicBezTo>
                    <a:pt x="1815" y="534"/>
                    <a:pt x="1567" y="521"/>
                    <a:pt x="1318" y="521"/>
                  </a:cubicBezTo>
                  <a:cubicBezTo>
                    <a:pt x="1106" y="521"/>
                    <a:pt x="893" y="530"/>
                    <a:pt x="740" y="558"/>
                  </a:cubicBezTo>
                  <a:cubicBezTo>
                    <a:pt x="604" y="580"/>
                    <a:pt x="487" y="590"/>
                    <a:pt x="391" y="590"/>
                  </a:cubicBezTo>
                  <a:cubicBezTo>
                    <a:pt x="227" y="590"/>
                    <a:pt x="123" y="562"/>
                    <a:pt x="94" y="525"/>
                  </a:cubicBezTo>
                  <a:cubicBezTo>
                    <a:pt x="101" y="518"/>
                    <a:pt x="101" y="505"/>
                    <a:pt x="114" y="491"/>
                  </a:cubicBezTo>
                  <a:cubicBezTo>
                    <a:pt x="234" y="305"/>
                    <a:pt x="827" y="158"/>
                    <a:pt x="1120" y="105"/>
                  </a:cubicBezTo>
                  <a:cubicBezTo>
                    <a:pt x="1207" y="88"/>
                    <a:pt x="1313" y="82"/>
                    <a:pt x="1428" y="82"/>
                  </a:cubicBezTo>
                  <a:close/>
                  <a:moveTo>
                    <a:pt x="1430" y="0"/>
                  </a:moveTo>
                  <a:cubicBezTo>
                    <a:pt x="1296" y="0"/>
                    <a:pt x="1190" y="9"/>
                    <a:pt x="1100" y="25"/>
                  </a:cubicBezTo>
                  <a:cubicBezTo>
                    <a:pt x="1013" y="39"/>
                    <a:pt x="214" y="192"/>
                    <a:pt x="41" y="445"/>
                  </a:cubicBezTo>
                  <a:cubicBezTo>
                    <a:pt x="14" y="491"/>
                    <a:pt x="1" y="538"/>
                    <a:pt x="14" y="591"/>
                  </a:cubicBezTo>
                  <a:lnTo>
                    <a:pt x="34" y="585"/>
                  </a:lnTo>
                  <a:cubicBezTo>
                    <a:pt x="94" y="651"/>
                    <a:pt x="234" y="671"/>
                    <a:pt x="374" y="671"/>
                  </a:cubicBezTo>
                  <a:cubicBezTo>
                    <a:pt x="527" y="671"/>
                    <a:pt x="680" y="651"/>
                    <a:pt x="753" y="638"/>
                  </a:cubicBezTo>
                  <a:cubicBezTo>
                    <a:pt x="909" y="613"/>
                    <a:pt x="1129" y="604"/>
                    <a:pt x="1346" y="604"/>
                  </a:cubicBezTo>
                  <a:cubicBezTo>
                    <a:pt x="1583" y="604"/>
                    <a:pt x="1816" y="614"/>
                    <a:pt x="1959" y="625"/>
                  </a:cubicBezTo>
                  <a:cubicBezTo>
                    <a:pt x="1986" y="627"/>
                    <a:pt x="2014" y="628"/>
                    <a:pt x="2041" y="628"/>
                  </a:cubicBezTo>
                  <a:cubicBezTo>
                    <a:pt x="2278" y="628"/>
                    <a:pt x="2501" y="552"/>
                    <a:pt x="2578" y="445"/>
                  </a:cubicBezTo>
                  <a:cubicBezTo>
                    <a:pt x="2605" y="398"/>
                    <a:pt x="2612" y="352"/>
                    <a:pt x="2592" y="305"/>
                  </a:cubicBezTo>
                  <a:cubicBezTo>
                    <a:pt x="2512" y="145"/>
                    <a:pt x="2292" y="52"/>
                    <a:pt x="1926" y="25"/>
                  </a:cubicBezTo>
                  <a:cubicBezTo>
                    <a:pt x="1726" y="9"/>
                    <a:pt x="1564" y="0"/>
                    <a:pt x="14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4">
              <a:extLst>
                <a:ext uri="{FF2B5EF4-FFF2-40B4-BE49-F238E27FC236}">
                  <a16:creationId xmlns:a16="http://schemas.microsoft.com/office/drawing/2014/main" id="{45DF528D-56A9-13B9-5D3F-FB28AB229B33}"/>
                </a:ext>
              </a:extLst>
            </p:cNvPr>
            <p:cNvSpPr/>
            <p:nvPr/>
          </p:nvSpPr>
          <p:spPr>
            <a:xfrm>
              <a:off x="397078" y="4379311"/>
              <a:ext cx="298960" cy="73882"/>
            </a:xfrm>
            <a:custGeom>
              <a:avLst/>
              <a:gdLst/>
              <a:ahLst/>
              <a:cxnLst/>
              <a:rect l="l" t="t" r="r" b="b"/>
              <a:pathLst>
                <a:path w="3318" h="820" extrusionOk="0">
                  <a:moveTo>
                    <a:pt x="3091" y="1"/>
                  </a:moveTo>
                  <a:lnTo>
                    <a:pt x="3078" y="81"/>
                  </a:lnTo>
                  <a:cubicBezTo>
                    <a:pt x="3144" y="94"/>
                    <a:pt x="3224" y="114"/>
                    <a:pt x="3224" y="181"/>
                  </a:cubicBezTo>
                  <a:cubicBezTo>
                    <a:pt x="3231" y="294"/>
                    <a:pt x="3018" y="487"/>
                    <a:pt x="2745" y="560"/>
                  </a:cubicBezTo>
                  <a:cubicBezTo>
                    <a:pt x="2472" y="633"/>
                    <a:pt x="1919" y="640"/>
                    <a:pt x="1519" y="647"/>
                  </a:cubicBezTo>
                  <a:cubicBezTo>
                    <a:pt x="1319" y="653"/>
                    <a:pt x="1166" y="653"/>
                    <a:pt x="1086" y="667"/>
                  </a:cubicBezTo>
                  <a:cubicBezTo>
                    <a:pt x="1020" y="673"/>
                    <a:pt x="946" y="680"/>
                    <a:pt x="873" y="693"/>
                  </a:cubicBezTo>
                  <a:cubicBezTo>
                    <a:pt x="723" y="717"/>
                    <a:pt x="567" y="735"/>
                    <a:pt x="433" y="735"/>
                  </a:cubicBezTo>
                  <a:cubicBezTo>
                    <a:pt x="413" y="735"/>
                    <a:pt x="393" y="734"/>
                    <a:pt x="374" y="733"/>
                  </a:cubicBezTo>
                  <a:cubicBezTo>
                    <a:pt x="147" y="727"/>
                    <a:pt x="101" y="667"/>
                    <a:pt x="94" y="580"/>
                  </a:cubicBezTo>
                  <a:cubicBezTo>
                    <a:pt x="87" y="487"/>
                    <a:pt x="354" y="354"/>
                    <a:pt x="587" y="294"/>
                  </a:cubicBezTo>
                  <a:lnTo>
                    <a:pt x="567" y="214"/>
                  </a:lnTo>
                  <a:cubicBezTo>
                    <a:pt x="407" y="254"/>
                    <a:pt x="1" y="400"/>
                    <a:pt x="14" y="587"/>
                  </a:cubicBezTo>
                  <a:cubicBezTo>
                    <a:pt x="27" y="780"/>
                    <a:pt x="201" y="813"/>
                    <a:pt x="374" y="820"/>
                  </a:cubicBezTo>
                  <a:lnTo>
                    <a:pt x="420" y="820"/>
                  </a:lnTo>
                  <a:cubicBezTo>
                    <a:pt x="567" y="820"/>
                    <a:pt x="727" y="800"/>
                    <a:pt x="880" y="773"/>
                  </a:cubicBezTo>
                  <a:cubicBezTo>
                    <a:pt x="953" y="767"/>
                    <a:pt x="1026" y="753"/>
                    <a:pt x="1100" y="747"/>
                  </a:cubicBezTo>
                  <a:cubicBezTo>
                    <a:pt x="1173" y="740"/>
                    <a:pt x="1333" y="733"/>
                    <a:pt x="1519" y="733"/>
                  </a:cubicBezTo>
                  <a:cubicBezTo>
                    <a:pt x="1926" y="727"/>
                    <a:pt x="2485" y="713"/>
                    <a:pt x="2765" y="640"/>
                  </a:cubicBezTo>
                  <a:cubicBezTo>
                    <a:pt x="3064" y="560"/>
                    <a:pt x="3317" y="347"/>
                    <a:pt x="3311" y="174"/>
                  </a:cubicBezTo>
                  <a:cubicBezTo>
                    <a:pt x="3304" y="121"/>
                    <a:pt x="3278" y="27"/>
                    <a:pt x="30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4">
              <a:extLst>
                <a:ext uri="{FF2B5EF4-FFF2-40B4-BE49-F238E27FC236}">
                  <a16:creationId xmlns:a16="http://schemas.microsoft.com/office/drawing/2014/main" id="{E80C62B9-43B1-7B12-1CFB-DF044C5B652E}"/>
                </a:ext>
              </a:extLst>
            </p:cNvPr>
            <p:cNvSpPr/>
            <p:nvPr/>
          </p:nvSpPr>
          <p:spPr>
            <a:xfrm>
              <a:off x="809384" y="4545548"/>
              <a:ext cx="258684" cy="133889"/>
            </a:xfrm>
            <a:custGeom>
              <a:avLst/>
              <a:gdLst/>
              <a:ahLst/>
              <a:cxnLst/>
              <a:rect l="l" t="t" r="r" b="b"/>
              <a:pathLst>
                <a:path w="2871" h="1486" extrusionOk="0">
                  <a:moveTo>
                    <a:pt x="2831" y="1"/>
                  </a:moveTo>
                  <a:lnTo>
                    <a:pt x="2751" y="14"/>
                  </a:lnTo>
                  <a:cubicBezTo>
                    <a:pt x="2784" y="154"/>
                    <a:pt x="2072" y="513"/>
                    <a:pt x="1805" y="653"/>
                  </a:cubicBezTo>
                  <a:cubicBezTo>
                    <a:pt x="1752" y="680"/>
                    <a:pt x="1705" y="707"/>
                    <a:pt x="1665" y="727"/>
                  </a:cubicBezTo>
                  <a:cubicBezTo>
                    <a:pt x="1372" y="880"/>
                    <a:pt x="740" y="1206"/>
                    <a:pt x="580" y="1279"/>
                  </a:cubicBezTo>
                  <a:cubicBezTo>
                    <a:pt x="433" y="1352"/>
                    <a:pt x="221" y="1405"/>
                    <a:pt x="114" y="1405"/>
                  </a:cubicBezTo>
                  <a:cubicBezTo>
                    <a:pt x="85" y="1405"/>
                    <a:pt x="64" y="1401"/>
                    <a:pt x="54" y="1393"/>
                  </a:cubicBezTo>
                  <a:lnTo>
                    <a:pt x="0" y="1459"/>
                  </a:lnTo>
                  <a:cubicBezTo>
                    <a:pt x="27" y="1479"/>
                    <a:pt x="67" y="1486"/>
                    <a:pt x="120" y="1486"/>
                  </a:cubicBezTo>
                  <a:cubicBezTo>
                    <a:pt x="280" y="1486"/>
                    <a:pt x="533" y="1393"/>
                    <a:pt x="613" y="1359"/>
                  </a:cubicBezTo>
                  <a:cubicBezTo>
                    <a:pt x="773" y="1286"/>
                    <a:pt x="1406" y="953"/>
                    <a:pt x="1705" y="800"/>
                  </a:cubicBezTo>
                  <a:cubicBezTo>
                    <a:pt x="1739" y="780"/>
                    <a:pt x="1792" y="753"/>
                    <a:pt x="1845" y="727"/>
                  </a:cubicBezTo>
                  <a:cubicBezTo>
                    <a:pt x="2498" y="394"/>
                    <a:pt x="2871" y="167"/>
                    <a:pt x="28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4">
              <a:extLst>
                <a:ext uri="{FF2B5EF4-FFF2-40B4-BE49-F238E27FC236}">
                  <a16:creationId xmlns:a16="http://schemas.microsoft.com/office/drawing/2014/main" id="{51BE8AD4-2E18-7199-BA27-977F1B358727}"/>
                </a:ext>
              </a:extLst>
            </p:cNvPr>
            <p:cNvSpPr/>
            <p:nvPr/>
          </p:nvSpPr>
          <p:spPr>
            <a:xfrm>
              <a:off x="685764" y="4948209"/>
              <a:ext cx="99653" cy="37301"/>
            </a:xfrm>
            <a:custGeom>
              <a:avLst/>
              <a:gdLst/>
              <a:ahLst/>
              <a:cxnLst/>
              <a:rect l="l" t="t" r="r" b="b"/>
              <a:pathLst>
                <a:path w="1106" h="414" extrusionOk="0">
                  <a:moveTo>
                    <a:pt x="899" y="81"/>
                  </a:moveTo>
                  <a:cubicBezTo>
                    <a:pt x="993" y="81"/>
                    <a:pt x="1013" y="94"/>
                    <a:pt x="1013" y="94"/>
                  </a:cubicBezTo>
                  <a:cubicBezTo>
                    <a:pt x="1019" y="114"/>
                    <a:pt x="1019" y="127"/>
                    <a:pt x="1013" y="140"/>
                  </a:cubicBezTo>
                  <a:cubicBezTo>
                    <a:pt x="939" y="254"/>
                    <a:pt x="466" y="327"/>
                    <a:pt x="167" y="327"/>
                  </a:cubicBezTo>
                  <a:lnTo>
                    <a:pt x="93" y="327"/>
                  </a:lnTo>
                  <a:cubicBezTo>
                    <a:pt x="93" y="320"/>
                    <a:pt x="93" y="314"/>
                    <a:pt x="100" y="300"/>
                  </a:cubicBezTo>
                  <a:cubicBezTo>
                    <a:pt x="113" y="260"/>
                    <a:pt x="167" y="207"/>
                    <a:pt x="260" y="180"/>
                  </a:cubicBezTo>
                  <a:cubicBezTo>
                    <a:pt x="373" y="147"/>
                    <a:pt x="706" y="81"/>
                    <a:pt x="899" y="81"/>
                  </a:cubicBezTo>
                  <a:close/>
                  <a:moveTo>
                    <a:pt x="899" y="1"/>
                  </a:moveTo>
                  <a:cubicBezTo>
                    <a:pt x="693" y="1"/>
                    <a:pt x="353" y="67"/>
                    <a:pt x="233" y="100"/>
                  </a:cubicBezTo>
                  <a:cubicBezTo>
                    <a:pt x="100" y="140"/>
                    <a:pt x="27" y="234"/>
                    <a:pt x="14" y="300"/>
                  </a:cubicBezTo>
                  <a:cubicBezTo>
                    <a:pt x="0" y="334"/>
                    <a:pt x="14" y="367"/>
                    <a:pt x="34" y="394"/>
                  </a:cubicBezTo>
                  <a:cubicBezTo>
                    <a:pt x="47" y="400"/>
                    <a:pt x="67" y="414"/>
                    <a:pt x="167" y="414"/>
                  </a:cubicBezTo>
                  <a:cubicBezTo>
                    <a:pt x="320" y="414"/>
                    <a:pt x="966" y="374"/>
                    <a:pt x="1079" y="180"/>
                  </a:cubicBezTo>
                  <a:cubicBezTo>
                    <a:pt x="1106" y="147"/>
                    <a:pt x="1106" y="100"/>
                    <a:pt x="1086" y="54"/>
                  </a:cubicBezTo>
                  <a:cubicBezTo>
                    <a:pt x="1066" y="14"/>
                    <a:pt x="1013" y="1"/>
                    <a:pt x="8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4">
              <a:extLst>
                <a:ext uri="{FF2B5EF4-FFF2-40B4-BE49-F238E27FC236}">
                  <a16:creationId xmlns:a16="http://schemas.microsoft.com/office/drawing/2014/main" id="{EE142FD8-B442-9E0A-B3FA-67FBC9BEEF6C}"/>
                </a:ext>
              </a:extLst>
            </p:cNvPr>
            <p:cNvSpPr/>
            <p:nvPr/>
          </p:nvSpPr>
          <p:spPr>
            <a:xfrm>
              <a:off x="1071580" y="4798821"/>
              <a:ext cx="137496" cy="76315"/>
            </a:xfrm>
            <a:custGeom>
              <a:avLst/>
              <a:gdLst/>
              <a:ahLst/>
              <a:cxnLst/>
              <a:rect l="l" t="t" r="r" b="b"/>
              <a:pathLst>
                <a:path w="1526" h="847" extrusionOk="0">
                  <a:moveTo>
                    <a:pt x="1093" y="80"/>
                  </a:moveTo>
                  <a:cubicBezTo>
                    <a:pt x="1266" y="80"/>
                    <a:pt x="1386" y="133"/>
                    <a:pt x="1399" y="180"/>
                  </a:cubicBezTo>
                  <a:cubicBezTo>
                    <a:pt x="1426" y="300"/>
                    <a:pt x="1086" y="633"/>
                    <a:pt x="793" y="733"/>
                  </a:cubicBezTo>
                  <a:cubicBezTo>
                    <a:pt x="740" y="753"/>
                    <a:pt x="673" y="759"/>
                    <a:pt x="607" y="759"/>
                  </a:cubicBezTo>
                  <a:cubicBezTo>
                    <a:pt x="354" y="759"/>
                    <a:pt x="114" y="633"/>
                    <a:pt x="107" y="526"/>
                  </a:cubicBezTo>
                  <a:cubicBezTo>
                    <a:pt x="94" y="406"/>
                    <a:pt x="480" y="220"/>
                    <a:pt x="840" y="120"/>
                  </a:cubicBezTo>
                  <a:cubicBezTo>
                    <a:pt x="920" y="93"/>
                    <a:pt x="1006" y="80"/>
                    <a:pt x="1093" y="80"/>
                  </a:cubicBezTo>
                  <a:close/>
                  <a:moveTo>
                    <a:pt x="1093" y="0"/>
                  </a:moveTo>
                  <a:cubicBezTo>
                    <a:pt x="1000" y="0"/>
                    <a:pt x="907" y="14"/>
                    <a:pt x="820" y="40"/>
                  </a:cubicBezTo>
                  <a:cubicBezTo>
                    <a:pt x="787" y="47"/>
                    <a:pt x="1" y="267"/>
                    <a:pt x="21" y="533"/>
                  </a:cubicBezTo>
                  <a:cubicBezTo>
                    <a:pt x="41" y="713"/>
                    <a:pt x="347" y="846"/>
                    <a:pt x="607" y="846"/>
                  </a:cubicBezTo>
                  <a:cubicBezTo>
                    <a:pt x="687" y="846"/>
                    <a:pt x="760" y="833"/>
                    <a:pt x="820" y="813"/>
                  </a:cubicBezTo>
                  <a:cubicBezTo>
                    <a:pt x="1100" y="713"/>
                    <a:pt x="1526" y="353"/>
                    <a:pt x="1479" y="160"/>
                  </a:cubicBezTo>
                  <a:cubicBezTo>
                    <a:pt x="1453" y="60"/>
                    <a:pt x="1306" y="0"/>
                    <a:pt x="10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4">
              <a:extLst>
                <a:ext uri="{FF2B5EF4-FFF2-40B4-BE49-F238E27FC236}">
                  <a16:creationId xmlns:a16="http://schemas.microsoft.com/office/drawing/2014/main" id="{C8005219-D76C-3D45-384A-983D749A0E3F}"/>
                </a:ext>
              </a:extLst>
            </p:cNvPr>
            <p:cNvSpPr/>
            <p:nvPr/>
          </p:nvSpPr>
          <p:spPr>
            <a:xfrm>
              <a:off x="1436492" y="4738814"/>
              <a:ext cx="181917" cy="141097"/>
            </a:xfrm>
            <a:custGeom>
              <a:avLst/>
              <a:gdLst/>
              <a:ahLst/>
              <a:cxnLst/>
              <a:rect l="l" t="t" r="r" b="b"/>
              <a:pathLst>
                <a:path w="2019" h="1566" extrusionOk="0">
                  <a:moveTo>
                    <a:pt x="240" y="80"/>
                  </a:moveTo>
                  <a:cubicBezTo>
                    <a:pt x="493" y="80"/>
                    <a:pt x="893" y="307"/>
                    <a:pt x="1192" y="473"/>
                  </a:cubicBezTo>
                  <a:lnTo>
                    <a:pt x="1279" y="520"/>
                  </a:lnTo>
                  <a:cubicBezTo>
                    <a:pt x="1545" y="666"/>
                    <a:pt x="1878" y="1086"/>
                    <a:pt x="1918" y="1326"/>
                  </a:cubicBezTo>
                  <a:cubicBezTo>
                    <a:pt x="1932" y="1379"/>
                    <a:pt x="1925" y="1419"/>
                    <a:pt x="1905" y="1445"/>
                  </a:cubicBezTo>
                  <a:cubicBezTo>
                    <a:pt x="1872" y="1479"/>
                    <a:pt x="1818" y="1485"/>
                    <a:pt x="1772" y="1485"/>
                  </a:cubicBezTo>
                  <a:cubicBezTo>
                    <a:pt x="1505" y="1485"/>
                    <a:pt x="999" y="1246"/>
                    <a:pt x="566" y="926"/>
                  </a:cubicBezTo>
                  <a:cubicBezTo>
                    <a:pt x="93" y="566"/>
                    <a:pt x="100" y="240"/>
                    <a:pt x="107" y="180"/>
                  </a:cubicBezTo>
                  <a:cubicBezTo>
                    <a:pt x="113" y="127"/>
                    <a:pt x="133" y="100"/>
                    <a:pt x="140" y="100"/>
                  </a:cubicBezTo>
                  <a:cubicBezTo>
                    <a:pt x="167" y="87"/>
                    <a:pt x="200" y="80"/>
                    <a:pt x="240" y="80"/>
                  </a:cubicBezTo>
                  <a:close/>
                  <a:moveTo>
                    <a:pt x="240" y="0"/>
                  </a:moveTo>
                  <a:cubicBezTo>
                    <a:pt x="187" y="0"/>
                    <a:pt x="140" y="7"/>
                    <a:pt x="107" y="27"/>
                  </a:cubicBezTo>
                  <a:cubicBezTo>
                    <a:pt x="60" y="40"/>
                    <a:pt x="33" y="100"/>
                    <a:pt x="27" y="173"/>
                  </a:cubicBezTo>
                  <a:cubicBezTo>
                    <a:pt x="0" y="373"/>
                    <a:pt x="120" y="693"/>
                    <a:pt x="520" y="993"/>
                  </a:cubicBezTo>
                  <a:cubicBezTo>
                    <a:pt x="973" y="1332"/>
                    <a:pt x="1485" y="1565"/>
                    <a:pt x="1772" y="1565"/>
                  </a:cubicBezTo>
                  <a:cubicBezTo>
                    <a:pt x="1858" y="1565"/>
                    <a:pt x="1925" y="1545"/>
                    <a:pt x="1965" y="1499"/>
                  </a:cubicBezTo>
                  <a:cubicBezTo>
                    <a:pt x="2005" y="1452"/>
                    <a:pt x="2018" y="1392"/>
                    <a:pt x="2005" y="1312"/>
                  </a:cubicBezTo>
                  <a:cubicBezTo>
                    <a:pt x="1952" y="1046"/>
                    <a:pt x="1605" y="606"/>
                    <a:pt x="1319" y="446"/>
                  </a:cubicBezTo>
                  <a:lnTo>
                    <a:pt x="1232" y="400"/>
                  </a:lnTo>
                  <a:cubicBezTo>
                    <a:pt x="926" y="227"/>
                    <a:pt x="513" y="0"/>
                    <a:pt x="2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4">
              <a:extLst>
                <a:ext uri="{FF2B5EF4-FFF2-40B4-BE49-F238E27FC236}">
                  <a16:creationId xmlns:a16="http://schemas.microsoft.com/office/drawing/2014/main" id="{9178123A-5055-8112-2911-943D43A9CE15}"/>
                </a:ext>
              </a:extLst>
            </p:cNvPr>
            <p:cNvSpPr/>
            <p:nvPr/>
          </p:nvSpPr>
          <p:spPr>
            <a:xfrm>
              <a:off x="1336839" y="4467971"/>
              <a:ext cx="126684" cy="63250"/>
            </a:xfrm>
            <a:custGeom>
              <a:avLst/>
              <a:gdLst/>
              <a:ahLst/>
              <a:cxnLst/>
              <a:rect l="l" t="t" r="r" b="b"/>
              <a:pathLst>
                <a:path w="1406" h="702" extrusionOk="0">
                  <a:moveTo>
                    <a:pt x="283" y="1"/>
                  </a:moveTo>
                  <a:cubicBezTo>
                    <a:pt x="229" y="1"/>
                    <a:pt x="181" y="4"/>
                    <a:pt x="140" y="9"/>
                  </a:cubicBezTo>
                  <a:cubicBezTo>
                    <a:pt x="60" y="22"/>
                    <a:pt x="21" y="42"/>
                    <a:pt x="14" y="76"/>
                  </a:cubicBezTo>
                  <a:cubicBezTo>
                    <a:pt x="1" y="96"/>
                    <a:pt x="14" y="116"/>
                    <a:pt x="21" y="136"/>
                  </a:cubicBezTo>
                  <a:cubicBezTo>
                    <a:pt x="87" y="249"/>
                    <a:pt x="487" y="595"/>
                    <a:pt x="1159" y="702"/>
                  </a:cubicBezTo>
                  <a:lnTo>
                    <a:pt x="1173" y="615"/>
                  </a:lnTo>
                  <a:cubicBezTo>
                    <a:pt x="547" y="522"/>
                    <a:pt x="174" y="202"/>
                    <a:pt x="100" y="102"/>
                  </a:cubicBezTo>
                  <a:cubicBezTo>
                    <a:pt x="131" y="95"/>
                    <a:pt x="197" y="87"/>
                    <a:pt x="288" y="87"/>
                  </a:cubicBezTo>
                  <a:cubicBezTo>
                    <a:pt x="354" y="87"/>
                    <a:pt x="433" y="91"/>
                    <a:pt x="520" y="102"/>
                  </a:cubicBezTo>
                  <a:cubicBezTo>
                    <a:pt x="700" y="129"/>
                    <a:pt x="1133" y="216"/>
                    <a:pt x="1339" y="502"/>
                  </a:cubicBezTo>
                  <a:lnTo>
                    <a:pt x="1406" y="455"/>
                  </a:lnTo>
                  <a:cubicBezTo>
                    <a:pt x="1165" y="117"/>
                    <a:pt x="617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34">
              <a:extLst>
                <a:ext uri="{FF2B5EF4-FFF2-40B4-BE49-F238E27FC236}">
                  <a16:creationId xmlns:a16="http://schemas.microsoft.com/office/drawing/2014/main" id="{713F0BB4-510F-275F-288D-F2DD62FCFEC1}"/>
                </a:ext>
              </a:extLst>
            </p:cNvPr>
            <p:cNvSpPr/>
            <p:nvPr/>
          </p:nvSpPr>
          <p:spPr>
            <a:xfrm>
              <a:off x="451680" y="4723767"/>
              <a:ext cx="158580" cy="103345"/>
            </a:xfrm>
            <a:custGeom>
              <a:avLst/>
              <a:gdLst/>
              <a:ahLst/>
              <a:cxnLst/>
              <a:rect l="l" t="t" r="r" b="b"/>
              <a:pathLst>
                <a:path w="1760" h="1147" extrusionOk="0">
                  <a:moveTo>
                    <a:pt x="387" y="87"/>
                  </a:moveTo>
                  <a:cubicBezTo>
                    <a:pt x="494" y="87"/>
                    <a:pt x="933" y="240"/>
                    <a:pt x="1006" y="294"/>
                  </a:cubicBezTo>
                  <a:cubicBezTo>
                    <a:pt x="1040" y="314"/>
                    <a:pt x="1073" y="320"/>
                    <a:pt x="1113" y="320"/>
                  </a:cubicBezTo>
                  <a:cubicBezTo>
                    <a:pt x="1180" y="334"/>
                    <a:pt x="1266" y="347"/>
                    <a:pt x="1393" y="480"/>
                  </a:cubicBezTo>
                  <a:cubicBezTo>
                    <a:pt x="1586" y="693"/>
                    <a:pt x="1659" y="946"/>
                    <a:pt x="1599" y="1026"/>
                  </a:cubicBezTo>
                  <a:cubicBezTo>
                    <a:pt x="1593" y="1040"/>
                    <a:pt x="1566" y="1060"/>
                    <a:pt x="1479" y="1060"/>
                  </a:cubicBezTo>
                  <a:cubicBezTo>
                    <a:pt x="1339" y="1060"/>
                    <a:pt x="1146" y="1006"/>
                    <a:pt x="1080" y="980"/>
                  </a:cubicBezTo>
                  <a:cubicBezTo>
                    <a:pt x="1053" y="966"/>
                    <a:pt x="1033" y="960"/>
                    <a:pt x="1013" y="946"/>
                  </a:cubicBezTo>
                  <a:cubicBezTo>
                    <a:pt x="927" y="913"/>
                    <a:pt x="840" y="873"/>
                    <a:pt x="727" y="840"/>
                  </a:cubicBezTo>
                  <a:cubicBezTo>
                    <a:pt x="587" y="807"/>
                    <a:pt x="281" y="573"/>
                    <a:pt x="181" y="474"/>
                  </a:cubicBezTo>
                  <a:cubicBezTo>
                    <a:pt x="87" y="374"/>
                    <a:pt x="87" y="274"/>
                    <a:pt x="94" y="187"/>
                  </a:cubicBezTo>
                  <a:cubicBezTo>
                    <a:pt x="101" y="141"/>
                    <a:pt x="294" y="87"/>
                    <a:pt x="387" y="87"/>
                  </a:cubicBezTo>
                  <a:close/>
                  <a:moveTo>
                    <a:pt x="387" y="1"/>
                  </a:moveTo>
                  <a:cubicBezTo>
                    <a:pt x="380" y="1"/>
                    <a:pt x="27" y="27"/>
                    <a:pt x="14" y="180"/>
                  </a:cubicBezTo>
                  <a:cubicBezTo>
                    <a:pt x="1" y="287"/>
                    <a:pt x="7" y="407"/>
                    <a:pt x="121" y="527"/>
                  </a:cubicBezTo>
                  <a:cubicBezTo>
                    <a:pt x="227" y="640"/>
                    <a:pt x="547" y="886"/>
                    <a:pt x="707" y="920"/>
                  </a:cubicBezTo>
                  <a:cubicBezTo>
                    <a:pt x="813" y="946"/>
                    <a:pt x="893" y="986"/>
                    <a:pt x="973" y="1026"/>
                  </a:cubicBezTo>
                  <a:cubicBezTo>
                    <a:pt x="1000" y="1033"/>
                    <a:pt x="1020" y="1046"/>
                    <a:pt x="1046" y="1053"/>
                  </a:cubicBezTo>
                  <a:cubicBezTo>
                    <a:pt x="1120" y="1086"/>
                    <a:pt x="1326" y="1146"/>
                    <a:pt x="1479" y="1146"/>
                  </a:cubicBezTo>
                  <a:cubicBezTo>
                    <a:pt x="1573" y="1146"/>
                    <a:pt x="1633" y="1120"/>
                    <a:pt x="1666" y="1080"/>
                  </a:cubicBezTo>
                  <a:cubicBezTo>
                    <a:pt x="1759" y="946"/>
                    <a:pt x="1666" y="653"/>
                    <a:pt x="1453" y="427"/>
                  </a:cubicBezTo>
                  <a:cubicBezTo>
                    <a:pt x="1306" y="267"/>
                    <a:pt x="1200" y="254"/>
                    <a:pt x="1126" y="240"/>
                  </a:cubicBezTo>
                  <a:cubicBezTo>
                    <a:pt x="1093" y="234"/>
                    <a:pt x="1073" y="234"/>
                    <a:pt x="1053" y="220"/>
                  </a:cubicBezTo>
                  <a:cubicBezTo>
                    <a:pt x="967" y="167"/>
                    <a:pt x="514" y="1"/>
                    <a:pt x="3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34">
              <a:extLst>
                <a:ext uri="{FF2B5EF4-FFF2-40B4-BE49-F238E27FC236}">
                  <a16:creationId xmlns:a16="http://schemas.microsoft.com/office/drawing/2014/main" id="{9789DD0E-09BE-C15F-4FF4-FB76D326229F}"/>
                </a:ext>
              </a:extLst>
            </p:cNvPr>
            <p:cNvSpPr/>
            <p:nvPr/>
          </p:nvSpPr>
          <p:spPr>
            <a:xfrm>
              <a:off x="1737071" y="4582399"/>
              <a:ext cx="116052" cy="89830"/>
            </a:xfrm>
            <a:custGeom>
              <a:avLst/>
              <a:gdLst/>
              <a:ahLst/>
              <a:cxnLst/>
              <a:rect l="l" t="t" r="r" b="b"/>
              <a:pathLst>
                <a:path w="1288" h="997" extrusionOk="0">
                  <a:moveTo>
                    <a:pt x="703" y="1"/>
                  </a:moveTo>
                  <a:cubicBezTo>
                    <a:pt x="617" y="1"/>
                    <a:pt x="529" y="22"/>
                    <a:pt x="447" y="31"/>
                  </a:cubicBezTo>
                  <a:cubicBezTo>
                    <a:pt x="367" y="38"/>
                    <a:pt x="281" y="44"/>
                    <a:pt x="201" y="71"/>
                  </a:cubicBezTo>
                  <a:cubicBezTo>
                    <a:pt x="81" y="124"/>
                    <a:pt x="1" y="271"/>
                    <a:pt x="107" y="391"/>
                  </a:cubicBezTo>
                  <a:cubicBezTo>
                    <a:pt x="274" y="584"/>
                    <a:pt x="427" y="837"/>
                    <a:pt x="640" y="990"/>
                  </a:cubicBezTo>
                  <a:cubicBezTo>
                    <a:pt x="647" y="995"/>
                    <a:pt x="654" y="997"/>
                    <a:pt x="661" y="997"/>
                  </a:cubicBezTo>
                  <a:cubicBezTo>
                    <a:pt x="692" y="997"/>
                    <a:pt x="714" y="951"/>
                    <a:pt x="687" y="924"/>
                  </a:cubicBezTo>
                  <a:cubicBezTo>
                    <a:pt x="580" y="810"/>
                    <a:pt x="460" y="697"/>
                    <a:pt x="374" y="571"/>
                  </a:cubicBezTo>
                  <a:cubicBezTo>
                    <a:pt x="327" y="511"/>
                    <a:pt x="294" y="451"/>
                    <a:pt x="241" y="404"/>
                  </a:cubicBezTo>
                  <a:cubicBezTo>
                    <a:pt x="107" y="271"/>
                    <a:pt x="221" y="151"/>
                    <a:pt x="361" y="131"/>
                  </a:cubicBezTo>
                  <a:cubicBezTo>
                    <a:pt x="468" y="119"/>
                    <a:pt x="587" y="91"/>
                    <a:pt x="701" y="91"/>
                  </a:cubicBezTo>
                  <a:cubicBezTo>
                    <a:pt x="770" y="91"/>
                    <a:pt x="837" y="101"/>
                    <a:pt x="900" y="131"/>
                  </a:cubicBezTo>
                  <a:cubicBezTo>
                    <a:pt x="1040" y="198"/>
                    <a:pt x="1120" y="377"/>
                    <a:pt x="1220" y="497"/>
                  </a:cubicBezTo>
                  <a:cubicBezTo>
                    <a:pt x="1225" y="504"/>
                    <a:pt x="1232" y="507"/>
                    <a:pt x="1240" y="507"/>
                  </a:cubicBezTo>
                  <a:cubicBezTo>
                    <a:pt x="1262" y="507"/>
                    <a:pt x="1288" y="482"/>
                    <a:pt x="1273" y="457"/>
                  </a:cubicBezTo>
                  <a:cubicBezTo>
                    <a:pt x="1153" y="264"/>
                    <a:pt x="1040" y="84"/>
                    <a:pt x="820" y="18"/>
                  </a:cubicBezTo>
                  <a:cubicBezTo>
                    <a:pt x="782" y="5"/>
                    <a:pt x="743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34">
              <a:extLst>
                <a:ext uri="{FF2B5EF4-FFF2-40B4-BE49-F238E27FC236}">
                  <a16:creationId xmlns:a16="http://schemas.microsoft.com/office/drawing/2014/main" id="{1E0D3908-1EA7-D52A-C429-0FE98AE400D7}"/>
                </a:ext>
              </a:extLst>
            </p:cNvPr>
            <p:cNvSpPr/>
            <p:nvPr/>
          </p:nvSpPr>
          <p:spPr>
            <a:xfrm>
              <a:off x="1798521" y="4624746"/>
              <a:ext cx="114520" cy="94335"/>
            </a:xfrm>
            <a:custGeom>
              <a:avLst/>
              <a:gdLst/>
              <a:ahLst/>
              <a:cxnLst/>
              <a:rect l="l" t="t" r="r" b="b"/>
              <a:pathLst>
                <a:path w="1271" h="1047" extrusionOk="0">
                  <a:moveTo>
                    <a:pt x="572" y="0"/>
                  </a:moveTo>
                  <a:cubicBezTo>
                    <a:pt x="545" y="0"/>
                    <a:pt x="523" y="39"/>
                    <a:pt x="544" y="61"/>
                  </a:cubicBezTo>
                  <a:cubicBezTo>
                    <a:pt x="611" y="127"/>
                    <a:pt x="684" y="181"/>
                    <a:pt x="757" y="234"/>
                  </a:cubicBezTo>
                  <a:cubicBezTo>
                    <a:pt x="897" y="334"/>
                    <a:pt x="951" y="440"/>
                    <a:pt x="1024" y="580"/>
                  </a:cubicBezTo>
                  <a:cubicBezTo>
                    <a:pt x="1077" y="680"/>
                    <a:pt x="1210" y="807"/>
                    <a:pt x="1117" y="920"/>
                  </a:cubicBezTo>
                  <a:cubicBezTo>
                    <a:pt x="1098" y="942"/>
                    <a:pt x="1066" y="949"/>
                    <a:pt x="1031" y="949"/>
                  </a:cubicBezTo>
                  <a:cubicBezTo>
                    <a:pt x="982" y="949"/>
                    <a:pt x="926" y="934"/>
                    <a:pt x="891" y="926"/>
                  </a:cubicBezTo>
                  <a:cubicBezTo>
                    <a:pt x="624" y="860"/>
                    <a:pt x="318" y="700"/>
                    <a:pt x="98" y="534"/>
                  </a:cubicBezTo>
                  <a:cubicBezTo>
                    <a:pt x="87" y="524"/>
                    <a:pt x="76" y="520"/>
                    <a:pt x="65" y="520"/>
                  </a:cubicBezTo>
                  <a:cubicBezTo>
                    <a:pt x="29" y="520"/>
                    <a:pt x="1" y="564"/>
                    <a:pt x="32" y="600"/>
                  </a:cubicBezTo>
                  <a:cubicBezTo>
                    <a:pt x="171" y="733"/>
                    <a:pt x="378" y="820"/>
                    <a:pt x="551" y="900"/>
                  </a:cubicBezTo>
                  <a:cubicBezTo>
                    <a:pt x="678" y="963"/>
                    <a:pt x="854" y="1046"/>
                    <a:pt x="1011" y="1046"/>
                  </a:cubicBezTo>
                  <a:cubicBezTo>
                    <a:pt x="1036" y="1046"/>
                    <a:pt x="1060" y="1044"/>
                    <a:pt x="1084" y="1040"/>
                  </a:cubicBezTo>
                  <a:cubicBezTo>
                    <a:pt x="1250" y="1000"/>
                    <a:pt x="1270" y="840"/>
                    <a:pt x="1210" y="700"/>
                  </a:cubicBezTo>
                  <a:cubicBezTo>
                    <a:pt x="1190" y="640"/>
                    <a:pt x="1144" y="587"/>
                    <a:pt x="1110" y="534"/>
                  </a:cubicBezTo>
                  <a:cubicBezTo>
                    <a:pt x="1057" y="454"/>
                    <a:pt x="1031" y="367"/>
                    <a:pt x="971" y="287"/>
                  </a:cubicBezTo>
                  <a:cubicBezTo>
                    <a:pt x="884" y="167"/>
                    <a:pt x="711" y="94"/>
                    <a:pt x="591" y="7"/>
                  </a:cubicBezTo>
                  <a:cubicBezTo>
                    <a:pt x="585" y="2"/>
                    <a:pt x="578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34">
              <a:extLst>
                <a:ext uri="{FF2B5EF4-FFF2-40B4-BE49-F238E27FC236}">
                  <a16:creationId xmlns:a16="http://schemas.microsoft.com/office/drawing/2014/main" id="{D7BFF870-6B9A-8172-0E17-1CCAF79768EC}"/>
                </a:ext>
              </a:extLst>
            </p:cNvPr>
            <p:cNvSpPr/>
            <p:nvPr/>
          </p:nvSpPr>
          <p:spPr>
            <a:xfrm>
              <a:off x="1772481" y="4597446"/>
              <a:ext cx="102176" cy="88028"/>
            </a:xfrm>
            <a:custGeom>
              <a:avLst/>
              <a:gdLst/>
              <a:ahLst/>
              <a:cxnLst/>
              <a:rect l="l" t="t" r="r" b="b"/>
              <a:pathLst>
                <a:path w="1134" h="977" extrusionOk="0">
                  <a:moveTo>
                    <a:pt x="239" y="89"/>
                  </a:moveTo>
                  <a:lnTo>
                    <a:pt x="239" y="89"/>
                  </a:lnTo>
                  <a:cubicBezTo>
                    <a:pt x="243" y="92"/>
                    <a:pt x="248" y="95"/>
                    <a:pt x="254" y="97"/>
                  </a:cubicBezTo>
                  <a:cubicBezTo>
                    <a:pt x="440" y="131"/>
                    <a:pt x="587" y="364"/>
                    <a:pt x="727" y="484"/>
                  </a:cubicBezTo>
                  <a:cubicBezTo>
                    <a:pt x="813" y="557"/>
                    <a:pt x="893" y="637"/>
                    <a:pt x="967" y="730"/>
                  </a:cubicBezTo>
                  <a:cubicBezTo>
                    <a:pt x="1000" y="783"/>
                    <a:pt x="1033" y="837"/>
                    <a:pt x="1040" y="903"/>
                  </a:cubicBezTo>
                  <a:lnTo>
                    <a:pt x="1040" y="903"/>
                  </a:lnTo>
                  <a:cubicBezTo>
                    <a:pt x="1038" y="896"/>
                    <a:pt x="853" y="823"/>
                    <a:pt x="827" y="803"/>
                  </a:cubicBezTo>
                  <a:cubicBezTo>
                    <a:pt x="647" y="690"/>
                    <a:pt x="500" y="504"/>
                    <a:pt x="360" y="337"/>
                  </a:cubicBezTo>
                  <a:cubicBezTo>
                    <a:pt x="314" y="284"/>
                    <a:pt x="247" y="244"/>
                    <a:pt x="194" y="197"/>
                  </a:cubicBezTo>
                  <a:cubicBezTo>
                    <a:pt x="167" y="171"/>
                    <a:pt x="134" y="151"/>
                    <a:pt x="107" y="117"/>
                  </a:cubicBezTo>
                  <a:cubicBezTo>
                    <a:pt x="102" y="112"/>
                    <a:pt x="184" y="97"/>
                    <a:pt x="239" y="89"/>
                  </a:cubicBezTo>
                  <a:close/>
                  <a:moveTo>
                    <a:pt x="215" y="1"/>
                  </a:moveTo>
                  <a:cubicBezTo>
                    <a:pt x="138" y="1"/>
                    <a:pt x="36" y="15"/>
                    <a:pt x="21" y="84"/>
                  </a:cubicBezTo>
                  <a:cubicBezTo>
                    <a:pt x="1" y="191"/>
                    <a:pt x="174" y="277"/>
                    <a:pt x="247" y="337"/>
                  </a:cubicBezTo>
                  <a:cubicBezTo>
                    <a:pt x="507" y="557"/>
                    <a:pt x="687" y="950"/>
                    <a:pt x="1073" y="976"/>
                  </a:cubicBezTo>
                  <a:cubicBezTo>
                    <a:pt x="1093" y="976"/>
                    <a:pt x="1106" y="956"/>
                    <a:pt x="1113" y="936"/>
                  </a:cubicBezTo>
                  <a:cubicBezTo>
                    <a:pt x="1133" y="730"/>
                    <a:pt x="913" y="550"/>
                    <a:pt x="780" y="430"/>
                  </a:cubicBezTo>
                  <a:cubicBezTo>
                    <a:pt x="642" y="299"/>
                    <a:pt x="499" y="79"/>
                    <a:pt x="317" y="26"/>
                  </a:cubicBezTo>
                  <a:lnTo>
                    <a:pt x="317" y="26"/>
                  </a:lnTo>
                  <a:cubicBezTo>
                    <a:pt x="311" y="13"/>
                    <a:pt x="299" y="4"/>
                    <a:pt x="281" y="4"/>
                  </a:cubicBezTo>
                  <a:cubicBezTo>
                    <a:pt x="265" y="2"/>
                    <a:pt x="242" y="1"/>
                    <a:pt x="2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34">
              <a:extLst>
                <a:ext uri="{FF2B5EF4-FFF2-40B4-BE49-F238E27FC236}">
                  <a16:creationId xmlns:a16="http://schemas.microsoft.com/office/drawing/2014/main" id="{F96840EC-92D1-E28A-89D0-B03B2006F4EA}"/>
                </a:ext>
              </a:extLst>
            </p:cNvPr>
            <p:cNvSpPr/>
            <p:nvPr/>
          </p:nvSpPr>
          <p:spPr>
            <a:xfrm>
              <a:off x="0" y="4202893"/>
              <a:ext cx="641980" cy="402477"/>
            </a:xfrm>
            <a:custGeom>
              <a:avLst/>
              <a:gdLst/>
              <a:ahLst/>
              <a:cxnLst/>
              <a:rect l="l" t="t" r="r" b="b"/>
              <a:pathLst>
                <a:path w="7125" h="4467" extrusionOk="0">
                  <a:moveTo>
                    <a:pt x="7065" y="0"/>
                  </a:moveTo>
                  <a:cubicBezTo>
                    <a:pt x="7063" y="0"/>
                    <a:pt x="7061" y="0"/>
                    <a:pt x="7058" y="1"/>
                  </a:cubicBezTo>
                  <a:cubicBezTo>
                    <a:pt x="6239" y="61"/>
                    <a:pt x="5400" y="154"/>
                    <a:pt x="4614" y="414"/>
                  </a:cubicBezTo>
                  <a:cubicBezTo>
                    <a:pt x="4041" y="607"/>
                    <a:pt x="3522" y="946"/>
                    <a:pt x="3029" y="1293"/>
                  </a:cubicBezTo>
                  <a:cubicBezTo>
                    <a:pt x="2436" y="1712"/>
                    <a:pt x="1877" y="2192"/>
                    <a:pt x="1357" y="2711"/>
                  </a:cubicBezTo>
                  <a:cubicBezTo>
                    <a:pt x="851" y="3217"/>
                    <a:pt x="372" y="3770"/>
                    <a:pt x="19" y="4396"/>
                  </a:cubicBezTo>
                  <a:cubicBezTo>
                    <a:pt x="0" y="4433"/>
                    <a:pt x="29" y="4466"/>
                    <a:pt x="60" y="4466"/>
                  </a:cubicBezTo>
                  <a:cubicBezTo>
                    <a:pt x="74" y="4466"/>
                    <a:pt x="88" y="4460"/>
                    <a:pt x="99" y="4443"/>
                  </a:cubicBezTo>
                  <a:cubicBezTo>
                    <a:pt x="845" y="3224"/>
                    <a:pt x="1930" y="2205"/>
                    <a:pt x="3082" y="1379"/>
                  </a:cubicBezTo>
                  <a:cubicBezTo>
                    <a:pt x="3549" y="1046"/>
                    <a:pt x="4041" y="727"/>
                    <a:pt x="4581" y="533"/>
                  </a:cubicBezTo>
                  <a:cubicBezTo>
                    <a:pt x="5367" y="240"/>
                    <a:pt x="6233" y="160"/>
                    <a:pt x="7058" y="101"/>
                  </a:cubicBezTo>
                  <a:cubicBezTo>
                    <a:pt x="7123" y="94"/>
                    <a:pt x="7125" y="0"/>
                    <a:pt x="7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34">
              <a:extLst>
                <a:ext uri="{FF2B5EF4-FFF2-40B4-BE49-F238E27FC236}">
                  <a16:creationId xmlns:a16="http://schemas.microsoft.com/office/drawing/2014/main" id="{01BFE069-5A6A-DE96-3784-9528EAC944F6}"/>
                </a:ext>
              </a:extLst>
            </p:cNvPr>
            <p:cNvSpPr/>
            <p:nvPr/>
          </p:nvSpPr>
          <p:spPr>
            <a:xfrm>
              <a:off x="695946" y="4196316"/>
              <a:ext cx="82264" cy="12073"/>
            </a:xfrm>
            <a:custGeom>
              <a:avLst/>
              <a:gdLst/>
              <a:ahLst/>
              <a:cxnLst/>
              <a:rect l="l" t="t" r="r" b="b"/>
              <a:pathLst>
                <a:path w="913" h="134" extrusionOk="0">
                  <a:moveTo>
                    <a:pt x="846" y="0"/>
                  </a:moveTo>
                  <a:cubicBezTo>
                    <a:pt x="587" y="14"/>
                    <a:pt x="327" y="20"/>
                    <a:pt x="67" y="34"/>
                  </a:cubicBezTo>
                  <a:cubicBezTo>
                    <a:pt x="0" y="34"/>
                    <a:pt x="0" y="134"/>
                    <a:pt x="67" y="134"/>
                  </a:cubicBezTo>
                  <a:cubicBezTo>
                    <a:pt x="327" y="120"/>
                    <a:pt x="587" y="114"/>
                    <a:pt x="846" y="100"/>
                  </a:cubicBezTo>
                  <a:cubicBezTo>
                    <a:pt x="913" y="100"/>
                    <a:pt x="913" y="0"/>
                    <a:pt x="8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34">
              <a:extLst>
                <a:ext uri="{FF2B5EF4-FFF2-40B4-BE49-F238E27FC236}">
                  <a16:creationId xmlns:a16="http://schemas.microsoft.com/office/drawing/2014/main" id="{B139BA0C-D1D9-0474-9EC9-E5DE41AC15D7}"/>
                </a:ext>
              </a:extLst>
            </p:cNvPr>
            <p:cNvSpPr/>
            <p:nvPr/>
          </p:nvSpPr>
          <p:spPr>
            <a:xfrm>
              <a:off x="830378" y="4193883"/>
              <a:ext cx="69109" cy="10271"/>
            </a:xfrm>
            <a:custGeom>
              <a:avLst/>
              <a:gdLst/>
              <a:ahLst/>
              <a:cxnLst/>
              <a:rect l="l" t="t" r="r" b="b"/>
              <a:pathLst>
                <a:path w="767" h="114" extrusionOk="0">
                  <a:moveTo>
                    <a:pt x="700" y="1"/>
                  </a:moveTo>
                  <a:cubicBezTo>
                    <a:pt x="487" y="7"/>
                    <a:pt x="273" y="7"/>
                    <a:pt x="60" y="14"/>
                  </a:cubicBezTo>
                  <a:cubicBezTo>
                    <a:pt x="0" y="14"/>
                    <a:pt x="0" y="114"/>
                    <a:pt x="60" y="114"/>
                  </a:cubicBezTo>
                  <a:cubicBezTo>
                    <a:pt x="273" y="107"/>
                    <a:pt x="487" y="107"/>
                    <a:pt x="700" y="101"/>
                  </a:cubicBezTo>
                  <a:cubicBezTo>
                    <a:pt x="766" y="101"/>
                    <a:pt x="766" y="1"/>
                    <a:pt x="7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34">
              <a:extLst>
                <a:ext uri="{FF2B5EF4-FFF2-40B4-BE49-F238E27FC236}">
                  <a16:creationId xmlns:a16="http://schemas.microsoft.com/office/drawing/2014/main" id="{EA1D3B7E-07F7-1A39-76D8-470E61C5C8CB}"/>
                </a:ext>
              </a:extLst>
            </p:cNvPr>
            <p:cNvSpPr/>
            <p:nvPr/>
          </p:nvSpPr>
          <p:spPr>
            <a:xfrm>
              <a:off x="930030" y="4195055"/>
              <a:ext cx="1244406" cy="928210"/>
            </a:xfrm>
            <a:custGeom>
              <a:avLst/>
              <a:gdLst/>
              <a:ahLst/>
              <a:cxnLst/>
              <a:rect l="l" t="t" r="r" b="b"/>
              <a:pathLst>
                <a:path w="13811" h="10302" extrusionOk="0">
                  <a:moveTo>
                    <a:pt x="60" y="1"/>
                  </a:moveTo>
                  <a:cubicBezTo>
                    <a:pt x="0" y="1"/>
                    <a:pt x="2" y="94"/>
                    <a:pt x="67" y="101"/>
                  </a:cubicBezTo>
                  <a:cubicBezTo>
                    <a:pt x="1165" y="168"/>
                    <a:pt x="2244" y="447"/>
                    <a:pt x="3283" y="780"/>
                  </a:cubicBezTo>
                  <a:cubicBezTo>
                    <a:pt x="3989" y="1000"/>
                    <a:pt x="4722" y="1233"/>
                    <a:pt x="5388" y="1566"/>
                  </a:cubicBezTo>
                  <a:cubicBezTo>
                    <a:pt x="6074" y="1906"/>
                    <a:pt x="6713" y="2345"/>
                    <a:pt x="7353" y="2758"/>
                  </a:cubicBezTo>
                  <a:cubicBezTo>
                    <a:pt x="7646" y="2951"/>
                    <a:pt x="7946" y="3151"/>
                    <a:pt x="8239" y="3344"/>
                  </a:cubicBezTo>
                  <a:cubicBezTo>
                    <a:pt x="8392" y="3444"/>
                    <a:pt x="8545" y="3551"/>
                    <a:pt x="8711" y="3624"/>
                  </a:cubicBezTo>
                  <a:cubicBezTo>
                    <a:pt x="8951" y="3724"/>
                    <a:pt x="9198" y="3791"/>
                    <a:pt x="9444" y="3857"/>
                  </a:cubicBezTo>
                  <a:cubicBezTo>
                    <a:pt x="9690" y="3931"/>
                    <a:pt x="9970" y="3971"/>
                    <a:pt x="10203" y="4070"/>
                  </a:cubicBezTo>
                  <a:cubicBezTo>
                    <a:pt x="10510" y="4204"/>
                    <a:pt x="10703" y="4557"/>
                    <a:pt x="10863" y="4836"/>
                  </a:cubicBezTo>
                  <a:cubicBezTo>
                    <a:pt x="11042" y="5156"/>
                    <a:pt x="11216" y="5476"/>
                    <a:pt x="11415" y="5782"/>
                  </a:cubicBezTo>
                  <a:cubicBezTo>
                    <a:pt x="11895" y="6508"/>
                    <a:pt x="12468" y="7161"/>
                    <a:pt x="12961" y="7880"/>
                  </a:cubicBezTo>
                  <a:cubicBezTo>
                    <a:pt x="13447" y="8586"/>
                    <a:pt x="13620" y="9439"/>
                    <a:pt x="13733" y="10278"/>
                  </a:cubicBezTo>
                  <a:cubicBezTo>
                    <a:pt x="13736" y="10294"/>
                    <a:pt x="13750" y="10302"/>
                    <a:pt x="13766" y="10302"/>
                  </a:cubicBezTo>
                  <a:cubicBezTo>
                    <a:pt x="13787" y="10302"/>
                    <a:pt x="13810" y="10288"/>
                    <a:pt x="13806" y="10264"/>
                  </a:cubicBezTo>
                  <a:cubicBezTo>
                    <a:pt x="13740" y="9718"/>
                    <a:pt x="13647" y="9172"/>
                    <a:pt x="13453" y="8653"/>
                  </a:cubicBezTo>
                  <a:cubicBezTo>
                    <a:pt x="13247" y="8100"/>
                    <a:pt x="12901" y="7634"/>
                    <a:pt x="12554" y="7174"/>
                  </a:cubicBezTo>
                  <a:cubicBezTo>
                    <a:pt x="12181" y="6681"/>
                    <a:pt x="11795" y="6195"/>
                    <a:pt x="11449" y="5676"/>
                  </a:cubicBezTo>
                  <a:cubicBezTo>
                    <a:pt x="11182" y="5269"/>
                    <a:pt x="10989" y="4823"/>
                    <a:pt x="10709" y="4423"/>
                  </a:cubicBezTo>
                  <a:cubicBezTo>
                    <a:pt x="10610" y="4277"/>
                    <a:pt x="10483" y="4144"/>
                    <a:pt x="10337" y="4037"/>
                  </a:cubicBezTo>
                  <a:cubicBezTo>
                    <a:pt x="10203" y="3951"/>
                    <a:pt x="10037" y="3924"/>
                    <a:pt x="9884" y="3884"/>
                  </a:cubicBezTo>
                  <a:cubicBezTo>
                    <a:pt x="9511" y="3784"/>
                    <a:pt x="9131" y="3684"/>
                    <a:pt x="8765" y="3544"/>
                  </a:cubicBezTo>
                  <a:cubicBezTo>
                    <a:pt x="8585" y="3478"/>
                    <a:pt x="8418" y="3351"/>
                    <a:pt x="8259" y="3245"/>
                  </a:cubicBezTo>
                  <a:cubicBezTo>
                    <a:pt x="7959" y="3045"/>
                    <a:pt x="7659" y="2852"/>
                    <a:pt x="7359" y="2652"/>
                  </a:cubicBezTo>
                  <a:cubicBezTo>
                    <a:pt x="6847" y="2319"/>
                    <a:pt x="6334" y="1986"/>
                    <a:pt x="5801" y="1679"/>
                  </a:cubicBezTo>
                  <a:cubicBezTo>
                    <a:pt x="5415" y="1460"/>
                    <a:pt x="5008" y="1293"/>
                    <a:pt x="4595" y="1133"/>
                  </a:cubicBezTo>
                  <a:cubicBezTo>
                    <a:pt x="3150" y="580"/>
                    <a:pt x="1618" y="94"/>
                    <a:pt x="67" y="1"/>
                  </a:cubicBezTo>
                  <a:cubicBezTo>
                    <a:pt x="64" y="1"/>
                    <a:pt x="62" y="1"/>
                    <a:pt x="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34">
              <a:extLst>
                <a:ext uri="{FF2B5EF4-FFF2-40B4-BE49-F238E27FC236}">
                  <a16:creationId xmlns:a16="http://schemas.microsoft.com/office/drawing/2014/main" id="{D7EACB7A-310D-E37A-E09E-CB7AA4B086F1}"/>
                </a:ext>
              </a:extLst>
            </p:cNvPr>
            <p:cNvSpPr/>
            <p:nvPr/>
          </p:nvSpPr>
          <p:spPr>
            <a:xfrm>
              <a:off x="1386756" y="4741337"/>
              <a:ext cx="263640" cy="172992"/>
            </a:xfrm>
            <a:custGeom>
              <a:avLst/>
              <a:gdLst/>
              <a:ahLst/>
              <a:cxnLst/>
              <a:rect l="l" t="t" r="r" b="b"/>
              <a:pathLst>
                <a:path w="2926" h="1920" extrusionOk="0">
                  <a:moveTo>
                    <a:pt x="582" y="0"/>
                  </a:moveTo>
                  <a:cubicBezTo>
                    <a:pt x="1" y="0"/>
                    <a:pt x="966" y="1132"/>
                    <a:pt x="1098" y="1271"/>
                  </a:cubicBezTo>
                  <a:cubicBezTo>
                    <a:pt x="1371" y="1564"/>
                    <a:pt x="1744" y="1890"/>
                    <a:pt x="2164" y="1917"/>
                  </a:cubicBezTo>
                  <a:cubicBezTo>
                    <a:pt x="2188" y="1919"/>
                    <a:pt x="2212" y="1920"/>
                    <a:pt x="2235" y="1920"/>
                  </a:cubicBezTo>
                  <a:cubicBezTo>
                    <a:pt x="2634" y="1920"/>
                    <a:pt x="2926" y="1659"/>
                    <a:pt x="2517" y="1344"/>
                  </a:cubicBezTo>
                  <a:cubicBezTo>
                    <a:pt x="2507" y="1337"/>
                    <a:pt x="2497" y="1334"/>
                    <a:pt x="2488" y="1334"/>
                  </a:cubicBezTo>
                  <a:cubicBezTo>
                    <a:pt x="2445" y="1334"/>
                    <a:pt x="2412" y="1398"/>
                    <a:pt x="2450" y="1431"/>
                  </a:cubicBezTo>
                  <a:cubicBezTo>
                    <a:pt x="2597" y="1511"/>
                    <a:pt x="2597" y="1631"/>
                    <a:pt x="2437" y="1784"/>
                  </a:cubicBezTo>
                  <a:cubicBezTo>
                    <a:pt x="2391" y="1798"/>
                    <a:pt x="2344" y="1805"/>
                    <a:pt x="2297" y="1805"/>
                  </a:cubicBezTo>
                  <a:cubicBezTo>
                    <a:pt x="2151" y="1805"/>
                    <a:pt x="2003" y="1746"/>
                    <a:pt x="1877" y="1690"/>
                  </a:cubicBezTo>
                  <a:cubicBezTo>
                    <a:pt x="1744" y="1637"/>
                    <a:pt x="1591" y="1551"/>
                    <a:pt x="1478" y="1457"/>
                  </a:cubicBezTo>
                  <a:cubicBezTo>
                    <a:pt x="1345" y="1351"/>
                    <a:pt x="1225" y="1218"/>
                    <a:pt x="1112" y="1091"/>
                  </a:cubicBezTo>
                  <a:cubicBezTo>
                    <a:pt x="952" y="925"/>
                    <a:pt x="805" y="745"/>
                    <a:pt x="672" y="552"/>
                  </a:cubicBezTo>
                  <a:cubicBezTo>
                    <a:pt x="567" y="400"/>
                    <a:pt x="370" y="112"/>
                    <a:pt x="675" y="112"/>
                  </a:cubicBezTo>
                  <a:cubicBezTo>
                    <a:pt x="678" y="112"/>
                    <a:pt x="682" y="112"/>
                    <a:pt x="685" y="112"/>
                  </a:cubicBezTo>
                  <a:cubicBezTo>
                    <a:pt x="745" y="112"/>
                    <a:pt x="759" y="19"/>
                    <a:pt x="699" y="12"/>
                  </a:cubicBezTo>
                  <a:cubicBezTo>
                    <a:pt x="654" y="4"/>
                    <a:pt x="615" y="0"/>
                    <a:pt x="5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34">
              <a:extLst>
                <a:ext uri="{FF2B5EF4-FFF2-40B4-BE49-F238E27FC236}">
                  <a16:creationId xmlns:a16="http://schemas.microsoft.com/office/drawing/2014/main" id="{E7BC1B00-9F2C-703A-AE4D-8351BD5EAF36}"/>
                </a:ext>
              </a:extLst>
            </p:cNvPr>
            <p:cNvSpPr/>
            <p:nvPr/>
          </p:nvSpPr>
          <p:spPr>
            <a:xfrm>
              <a:off x="336079" y="4511579"/>
              <a:ext cx="39104" cy="27481"/>
            </a:xfrm>
            <a:custGeom>
              <a:avLst/>
              <a:gdLst/>
              <a:ahLst/>
              <a:cxnLst/>
              <a:rect l="l" t="t" r="r" b="b"/>
              <a:pathLst>
                <a:path w="434" h="305" extrusionOk="0">
                  <a:moveTo>
                    <a:pt x="357" y="0"/>
                  </a:moveTo>
                  <a:cubicBezTo>
                    <a:pt x="344" y="0"/>
                    <a:pt x="330" y="6"/>
                    <a:pt x="318" y="18"/>
                  </a:cubicBezTo>
                  <a:cubicBezTo>
                    <a:pt x="238" y="91"/>
                    <a:pt x="152" y="151"/>
                    <a:pt x="52" y="204"/>
                  </a:cubicBezTo>
                  <a:cubicBezTo>
                    <a:pt x="1" y="233"/>
                    <a:pt x="32" y="305"/>
                    <a:pt x="79" y="305"/>
                  </a:cubicBezTo>
                  <a:cubicBezTo>
                    <a:pt x="87" y="305"/>
                    <a:pt x="96" y="303"/>
                    <a:pt x="105" y="298"/>
                  </a:cubicBezTo>
                  <a:cubicBezTo>
                    <a:pt x="218" y="244"/>
                    <a:pt x="311" y="178"/>
                    <a:pt x="398" y="98"/>
                  </a:cubicBezTo>
                  <a:cubicBezTo>
                    <a:pt x="434" y="57"/>
                    <a:pt x="399" y="0"/>
                    <a:pt x="3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34">
              <a:extLst>
                <a:ext uri="{FF2B5EF4-FFF2-40B4-BE49-F238E27FC236}">
                  <a16:creationId xmlns:a16="http://schemas.microsoft.com/office/drawing/2014/main" id="{342BACAA-6A5A-C5F1-B174-6E775ADFECC2}"/>
                </a:ext>
              </a:extLst>
            </p:cNvPr>
            <p:cNvSpPr/>
            <p:nvPr/>
          </p:nvSpPr>
          <p:spPr>
            <a:xfrm>
              <a:off x="636839" y="4653939"/>
              <a:ext cx="30995" cy="42527"/>
            </a:xfrm>
            <a:custGeom>
              <a:avLst/>
              <a:gdLst/>
              <a:ahLst/>
              <a:cxnLst/>
              <a:rect l="l" t="t" r="r" b="b"/>
              <a:pathLst>
                <a:path w="344" h="472" extrusionOk="0">
                  <a:moveTo>
                    <a:pt x="80" y="1"/>
                  </a:moveTo>
                  <a:cubicBezTo>
                    <a:pt x="41" y="1"/>
                    <a:pt x="1" y="44"/>
                    <a:pt x="24" y="90"/>
                  </a:cubicBezTo>
                  <a:cubicBezTo>
                    <a:pt x="84" y="210"/>
                    <a:pt x="137" y="336"/>
                    <a:pt x="217" y="449"/>
                  </a:cubicBezTo>
                  <a:cubicBezTo>
                    <a:pt x="230" y="465"/>
                    <a:pt x="248" y="471"/>
                    <a:pt x="265" y="471"/>
                  </a:cubicBezTo>
                  <a:cubicBezTo>
                    <a:pt x="306" y="471"/>
                    <a:pt x="343" y="432"/>
                    <a:pt x="310" y="389"/>
                  </a:cubicBezTo>
                  <a:cubicBezTo>
                    <a:pt x="237" y="276"/>
                    <a:pt x="184" y="150"/>
                    <a:pt x="124" y="30"/>
                  </a:cubicBezTo>
                  <a:cubicBezTo>
                    <a:pt x="113" y="9"/>
                    <a:pt x="97" y="1"/>
                    <a:pt x="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34">
              <a:extLst>
                <a:ext uri="{FF2B5EF4-FFF2-40B4-BE49-F238E27FC236}">
                  <a16:creationId xmlns:a16="http://schemas.microsoft.com/office/drawing/2014/main" id="{6988B980-6EF0-FB9F-16D7-88549264A87C}"/>
                </a:ext>
              </a:extLst>
            </p:cNvPr>
            <p:cNvSpPr/>
            <p:nvPr/>
          </p:nvSpPr>
          <p:spPr>
            <a:xfrm>
              <a:off x="1221419" y="4574019"/>
              <a:ext cx="21895" cy="37301"/>
            </a:xfrm>
            <a:custGeom>
              <a:avLst/>
              <a:gdLst/>
              <a:ahLst/>
              <a:cxnLst/>
              <a:rect l="l" t="t" r="r" b="b"/>
              <a:pathLst>
                <a:path w="243" h="414" extrusionOk="0">
                  <a:moveTo>
                    <a:pt x="80" y="0"/>
                  </a:moveTo>
                  <a:cubicBezTo>
                    <a:pt x="39" y="0"/>
                    <a:pt x="0" y="57"/>
                    <a:pt x="36" y="98"/>
                  </a:cubicBezTo>
                  <a:cubicBezTo>
                    <a:pt x="103" y="171"/>
                    <a:pt x="129" y="264"/>
                    <a:pt x="136" y="364"/>
                  </a:cubicBezTo>
                  <a:cubicBezTo>
                    <a:pt x="136" y="397"/>
                    <a:pt x="163" y="414"/>
                    <a:pt x="189" y="414"/>
                  </a:cubicBezTo>
                  <a:cubicBezTo>
                    <a:pt x="216" y="414"/>
                    <a:pt x="243" y="397"/>
                    <a:pt x="243" y="364"/>
                  </a:cubicBezTo>
                  <a:cubicBezTo>
                    <a:pt x="243" y="231"/>
                    <a:pt x="209" y="111"/>
                    <a:pt x="116" y="18"/>
                  </a:cubicBezTo>
                  <a:cubicBezTo>
                    <a:pt x="105" y="5"/>
                    <a:pt x="93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34">
              <a:extLst>
                <a:ext uri="{FF2B5EF4-FFF2-40B4-BE49-F238E27FC236}">
                  <a16:creationId xmlns:a16="http://schemas.microsoft.com/office/drawing/2014/main" id="{7585647B-346A-65C5-D1D3-5EAF66CBFE5B}"/>
                </a:ext>
              </a:extLst>
            </p:cNvPr>
            <p:cNvSpPr/>
            <p:nvPr/>
          </p:nvSpPr>
          <p:spPr>
            <a:xfrm>
              <a:off x="1716979" y="4752059"/>
              <a:ext cx="29013" cy="19822"/>
            </a:xfrm>
            <a:custGeom>
              <a:avLst/>
              <a:gdLst/>
              <a:ahLst/>
              <a:cxnLst/>
              <a:rect l="l" t="t" r="r" b="b"/>
              <a:pathLst>
                <a:path w="322" h="220" extrusionOk="0">
                  <a:moveTo>
                    <a:pt x="76" y="1"/>
                  </a:moveTo>
                  <a:cubicBezTo>
                    <a:pt x="34" y="1"/>
                    <a:pt x="1" y="50"/>
                    <a:pt x="37" y="86"/>
                  </a:cubicBezTo>
                  <a:cubicBezTo>
                    <a:pt x="84" y="140"/>
                    <a:pt x="144" y="180"/>
                    <a:pt x="211" y="213"/>
                  </a:cubicBezTo>
                  <a:cubicBezTo>
                    <a:pt x="220" y="217"/>
                    <a:pt x="229" y="220"/>
                    <a:pt x="237" y="220"/>
                  </a:cubicBezTo>
                  <a:cubicBezTo>
                    <a:pt x="290" y="220"/>
                    <a:pt x="321" y="142"/>
                    <a:pt x="264" y="113"/>
                  </a:cubicBezTo>
                  <a:cubicBezTo>
                    <a:pt x="211" y="86"/>
                    <a:pt x="157" y="60"/>
                    <a:pt x="111" y="13"/>
                  </a:cubicBezTo>
                  <a:cubicBezTo>
                    <a:pt x="99" y="4"/>
                    <a:pt x="87" y="1"/>
                    <a:pt x="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34">
              <a:extLst>
                <a:ext uri="{FF2B5EF4-FFF2-40B4-BE49-F238E27FC236}">
                  <a16:creationId xmlns:a16="http://schemas.microsoft.com/office/drawing/2014/main" id="{1C3E0FEA-8729-7E3E-845E-3B21826E144C}"/>
                </a:ext>
              </a:extLst>
            </p:cNvPr>
            <p:cNvSpPr/>
            <p:nvPr/>
          </p:nvSpPr>
          <p:spPr>
            <a:xfrm>
              <a:off x="1582907" y="4544917"/>
              <a:ext cx="13876" cy="8560"/>
            </a:xfrm>
            <a:custGeom>
              <a:avLst/>
              <a:gdLst/>
              <a:ahLst/>
              <a:cxnLst/>
              <a:rect l="l" t="t" r="r" b="b"/>
              <a:pathLst>
                <a:path w="154" h="95" extrusionOk="0">
                  <a:moveTo>
                    <a:pt x="93" y="1"/>
                  </a:moveTo>
                  <a:cubicBezTo>
                    <a:pt x="91" y="1"/>
                    <a:pt x="89" y="1"/>
                    <a:pt x="87" y="1"/>
                  </a:cubicBezTo>
                  <a:lnTo>
                    <a:pt x="60" y="1"/>
                  </a:lnTo>
                  <a:cubicBezTo>
                    <a:pt x="0" y="1"/>
                    <a:pt x="0" y="94"/>
                    <a:pt x="60" y="94"/>
                  </a:cubicBezTo>
                  <a:lnTo>
                    <a:pt x="87" y="94"/>
                  </a:lnTo>
                  <a:cubicBezTo>
                    <a:pt x="151" y="94"/>
                    <a:pt x="153" y="1"/>
                    <a:pt x="9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34">
              <a:extLst>
                <a:ext uri="{FF2B5EF4-FFF2-40B4-BE49-F238E27FC236}">
                  <a16:creationId xmlns:a16="http://schemas.microsoft.com/office/drawing/2014/main" id="{6C7C988A-2843-04C1-AFB0-096E4DD79374}"/>
                </a:ext>
              </a:extLst>
            </p:cNvPr>
            <p:cNvSpPr/>
            <p:nvPr/>
          </p:nvSpPr>
          <p:spPr>
            <a:xfrm>
              <a:off x="931472" y="4921629"/>
              <a:ext cx="21444" cy="20453"/>
            </a:xfrm>
            <a:custGeom>
              <a:avLst/>
              <a:gdLst/>
              <a:ahLst/>
              <a:cxnLst/>
              <a:rect l="l" t="t" r="r" b="b"/>
              <a:pathLst>
                <a:path w="238" h="227" extrusionOk="0">
                  <a:moveTo>
                    <a:pt x="80" y="0"/>
                  </a:moveTo>
                  <a:cubicBezTo>
                    <a:pt x="42" y="0"/>
                    <a:pt x="1" y="43"/>
                    <a:pt x="24" y="89"/>
                  </a:cubicBezTo>
                  <a:cubicBezTo>
                    <a:pt x="51" y="136"/>
                    <a:pt x="84" y="169"/>
                    <a:pt x="117" y="209"/>
                  </a:cubicBezTo>
                  <a:cubicBezTo>
                    <a:pt x="130" y="221"/>
                    <a:pt x="143" y="227"/>
                    <a:pt x="157" y="227"/>
                  </a:cubicBezTo>
                  <a:cubicBezTo>
                    <a:pt x="200" y="227"/>
                    <a:pt x="238" y="170"/>
                    <a:pt x="197" y="129"/>
                  </a:cubicBezTo>
                  <a:cubicBezTo>
                    <a:pt x="170" y="96"/>
                    <a:pt x="144" y="62"/>
                    <a:pt x="124" y="29"/>
                  </a:cubicBezTo>
                  <a:cubicBezTo>
                    <a:pt x="114" y="9"/>
                    <a:pt x="97" y="0"/>
                    <a:pt x="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34">
              <a:extLst>
                <a:ext uri="{FF2B5EF4-FFF2-40B4-BE49-F238E27FC236}">
                  <a16:creationId xmlns:a16="http://schemas.microsoft.com/office/drawing/2014/main" id="{C621280C-F9C0-04FD-15FA-F693EE2ADDDB}"/>
                </a:ext>
              </a:extLst>
            </p:cNvPr>
            <p:cNvSpPr/>
            <p:nvPr/>
          </p:nvSpPr>
          <p:spPr>
            <a:xfrm>
              <a:off x="1365402" y="5013622"/>
              <a:ext cx="33788" cy="18110"/>
            </a:xfrm>
            <a:custGeom>
              <a:avLst/>
              <a:gdLst/>
              <a:ahLst/>
              <a:cxnLst/>
              <a:rect l="l" t="t" r="r" b="b"/>
              <a:pathLst>
                <a:path w="375" h="201" extrusionOk="0">
                  <a:moveTo>
                    <a:pt x="278" y="1"/>
                  </a:moveTo>
                  <a:cubicBezTo>
                    <a:pt x="269" y="1"/>
                    <a:pt x="259" y="3"/>
                    <a:pt x="250" y="7"/>
                  </a:cubicBezTo>
                  <a:cubicBezTo>
                    <a:pt x="190" y="41"/>
                    <a:pt x="123" y="60"/>
                    <a:pt x="63" y="94"/>
                  </a:cubicBezTo>
                  <a:cubicBezTo>
                    <a:pt x="1" y="128"/>
                    <a:pt x="35" y="201"/>
                    <a:pt x="88" y="201"/>
                  </a:cubicBezTo>
                  <a:cubicBezTo>
                    <a:pt x="97" y="201"/>
                    <a:pt x="107" y="199"/>
                    <a:pt x="116" y="194"/>
                  </a:cubicBezTo>
                  <a:cubicBezTo>
                    <a:pt x="183" y="167"/>
                    <a:pt x="250" y="147"/>
                    <a:pt x="316" y="114"/>
                  </a:cubicBezTo>
                  <a:cubicBezTo>
                    <a:pt x="374" y="85"/>
                    <a:pt x="337" y="1"/>
                    <a:pt x="2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34">
              <a:extLst>
                <a:ext uri="{FF2B5EF4-FFF2-40B4-BE49-F238E27FC236}">
                  <a16:creationId xmlns:a16="http://schemas.microsoft.com/office/drawing/2014/main" id="{6369A30E-09A1-D682-B5BE-4C3ACD228A41}"/>
                </a:ext>
              </a:extLst>
            </p:cNvPr>
            <p:cNvSpPr/>
            <p:nvPr/>
          </p:nvSpPr>
          <p:spPr>
            <a:xfrm>
              <a:off x="1825101" y="4941001"/>
              <a:ext cx="25589" cy="26129"/>
            </a:xfrm>
            <a:custGeom>
              <a:avLst/>
              <a:gdLst/>
              <a:ahLst/>
              <a:cxnLst/>
              <a:rect l="l" t="t" r="r" b="b"/>
              <a:pathLst>
                <a:path w="284" h="290" extrusionOk="0">
                  <a:moveTo>
                    <a:pt x="199" y="1"/>
                  </a:moveTo>
                  <a:cubicBezTo>
                    <a:pt x="179" y="1"/>
                    <a:pt x="160" y="10"/>
                    <a:pt x="149" y="34"/>
                  </a:cubicBezTo>
                  <a:cubicBezTo>
                    <a:pt x="129" y="81"/>
                    <a:pt x="109" y="147"/>
                    <a:pt x="63" y="174"/>
                  </a:cubicBezTo>
                  <a:cubicBezTo>
                    <a:pt x="1" y="208"/>
                    <a:pt x="39" y="289"/>
                    <a:pt x="93" y="289"/>
                  </a:cubicBezTo>
                  <a:cubicBezTo>
                    <a:pt x="102" y="289"/>
                    <a:pt x="113" y="287"/>
                    <a:pt x="123" y="280"/>
                  </a:cubicBezTo>
                  <a:cubicBezTo>
                    <a:pt x="196" y="240"/>
                    <a:pt x="223" y="167"/>
                    <a:pt x="256" y="94"/>
                  </a:cubicBezTo>
                  <a:cubicBezTo>
                    <a:pt x="283" y="44"/>
                    <a:pt x="240" y="1"/>
                    <a:pt x="1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34">
              <a:extLst>
                <a:ext uri="{FF2B5EF4-FFF2-40B4-BE49-F238E27FC236}">
                  <a16:creationId xmlns:a16="http://schemas.microsoft.com/office/drawing/2014/main" id="{C6C8D6DE-412E-2A2E-D265-352B4DA461C9}"/>
                </a:ext>
              </a:extLst>
            </p:cNvPr>
            <p:cNvSpPr/>
            <p:nvPr/>
          </p:nvSpPr>
          <p:spPr>
            <a:xfrm>
              <a:off x="986974" y="4337414"/>
              <a:ext cx="126143" cy="60637"/>
            </a:xfrm>
            <a:custGeom>
              <a:avLst/>
              <a:gdLst/>
              <a:ahLst/>
              <a:cxnLst/>
              <a:rect l="l" t="t" r="r" b="b"/>
              <a:pathLst>
                <a:path w="1400" h="673" extrusionOk="0">
                  <a:moveTo>
                    <a:pt x="374" y="0"/>
                  </a:moveTo>
                  <a:cubicBezTo>
                    <a:pt x="179" y="0"/>
                    <a:pt x="30" y="59"/>
                    <a:pt x="27" y="246"/>
                  </a:cubicBezTo>
                  <a:cubicBezTo>
                    <a:pt x="21" y="412"/>
                    <a:pt x="407" y="486"/>
                    <a:pt x="513" y="512"/>
                  </a:cubicBezTo>
                  <a:cubicBezTo>
                    <a:pt x="787" y="586"/>
                    <a:pt x="1073" y="639"/>
                    <a:pt x="1353" y="672"/>
                  </a:cubicBezTo>
                  <a:cubicBezTo>
                    <a:pt x="1393" y="672"/>
                    <a:pt x="1399" y="612"/>
                    <a:pt x="1366" y="606"/>
                  </a:cubicBezTo>
                  <a:cubicBezTo>
                    <a:pt x="973" y="552"/>
                    <a:pt x="507" y="506"/>
                    <a:pt x="161" y="299"/>
                  </a:cubicBezTo>
                  <a:cubicBezTo>
                    <a:pt x="1" y="206"/>
                    <a:pt x="220" y="99"/>
                    <a:pt x="314" y="86"/>
                  </a:cubicBezTo>
                  <a:cubicBezTo>
                    <a:pt x="340" y="83"/>
                    <a:pt x="367" y="82"/>
                    <a:pt x="393" y="82"/>
                  </a:cubicBezTo>
                  <a:cubicBezTo>
                    <a:pt x="489" y="82"/>
                    <a:pt x="586" y="99"/>
                    <a:pt x="680" y="119"/>
                  </a:cubicBezTo>
                  <a:cubicBezTo>
                    <a:pt x="866" y="153"/>
                    <a:pt x="1060" y="226"/>
                    <a:pt x="1253" y="239"/>
                  </a:cubicBezTo>
                  <a:cubicBezTo>
                    <a:pt x="1293" y="239"/>
                    <a:pt x="1299" y="179"/>
                    <a:pt x="1259" y="173"/>
                  </a:cubicBezTo>
                  <a:cubicBezTo>
                    <a:pt x="1120" y="152"/>
                    <a:pt x="687" y="0"/>
                    <a:pt x="3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34">
              <a:extLst>
                <a:ext uri="{FF2B5EF4-FFF2-40B4-BE49-F238E27FC236}">
                  <a16:creationId xmlns:a16="http://schemas.microsoft.com/office/drawing/2014/main" id="{FB2C0214-EFB2-912B-DA31-AFB4E69EDAAD}"/>
                </a:ext>
              </a:extLst>
            </p:cNvPr>
            <p:cNvSpPr/>
            <p:nvPr/>
          </p:nvSpPr>
          <p:spPr>
            <a:xfrm>
              <a:off x="1142400" y="4383996"/>
              <a:ext cx="18111" cy="16398"/>
            </a:xfrm>
            <a:custGeom>
              <a:avLst/>
              <a:gdLst/>
              <a:ahLst/>
              <a:cxnLst/>
              <a:rect l="l" t="t" r="r" b="b"/>
              <a:pathLst>
                <a:path w="201" h="182" extrusionOk="0">
                  <a:moveTo>
                    <a:pt x="112" y="1"/>
                  </a:moveTo>
                  <a:cubicBezTo>
                    <a:pt x="84" y="1"/>
                    <a:pt x="61" y="34"/>
                    <a:pt x="87" y="55"/>
                  </a:cubicBezTo>
                  <a:cubicBezTo>
                    <a:pt x="98" y="70"/>
                    <a:pt x="111" y="80"/>
                    <a:pt x="126" y="87"/>
                  </a:cubicBezTo>
                  <a:lnTo>
                    <a:pt x="126" y="87"/>
                  </a:lnTo>
                  <a:cubicBezTo>
                    <a:pt x="122" y="98"/>
                    <a:pt x="117" y="108"/>
                    <a:pt x="107" y="115"/>
                  </a:cubicBezTo>
                  <a:cubicBezTo>
                    <a:pt x="97" y="122"/>
                    <a:pt x="84" y="124"/>
                    <a:pt x="71" y="124"/>
                  </a:cubicBezTo>
                  <a:cubicBezTo>
                    <a:pt x="57" y="124"/>
                    <a:pt x="44" y="122"/>
                    <a:pt x="34" y="122"/>
                  </a:cubicBezTo>
                  <a:cubicBezTo>
                    <a:pt x="1" y="122"/>
                    <a:pt x="1" y="182"/>
                    <a:pt x="34" y="182"/>
                  </a:cubicBezTo>
                  <a:cubicBezTo>
                    <a:pt x="74" y="182"/>
                    <a:pt x="107" y="182"/>
                    <a:pt x="141" y="162"/>
                  </a:cubicBezTo>
                  <a:cubicBezTo>
                    <a:pt x="174" y="149"/>
                    <a:pt x="194" y="109"/>
                    <a:pt x="200" y="75"/>
                  </a:cubicBezTo>
                  <a:cubicBezTo>
                    <a:pt x="200" y="55"/>
                    <a:pt x="194" y="35"/>
                    <a:pt x="174" y="29"/>
                  </a:cubicBezTo>
                  <a:cubicBezTo>
                    <a:pt x="160" y="29"/>
                    <a:pt x="147" y="22"/>
                    <a:pt x="134" y="9"/>
                  </a:cubicBezTo>
                  <a:cubicBezTo>
                    <a:pt x="127" y="3"/>
                    <a:pt x="119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1" name="Google Shape;351;p34">
            <a:extLst>
              <a:ext uri="{FF2B5EF4-FFF2-40B4-BE49-F238E27FC236}">
                <a16:creationId xmlns:a16="http://schemas.microsoft.com/office/drawing/2014/main" id="{4781B002-6C82-E674-A6CB-FCABFCDB066A}"/>
              </a:ext>
            </a:extLst>
          </p:cNvPr>
          <p:cNvGrpSpPr/>
          <p:nvPr/>
        </p:nvGrpSpPr>
        <p:grpSpPr>
          <a:xfrm rot="3017017">
            <a:off x="8593833" y="1367974"/>
            <a:ext cx="1259534" cy="2514979"/>
            <a:chOff x="5984375" y="3480025"/>
            <a:chExt cx="469725" cy="937925"/>
          </a:xfrm>
        </p:grpSpPr>
        <p:sp>
          <p:nvSpPr>
            <p:cNvPr id="352" name="Google Shape;352;p34">
              <a:extLst>
                <a:ext uri="{FF2B5EF4-FFF2-40B4-BE49-F238E27FC236}">
                  <a16:creationId xmlns:a16="http://schemas.microsoft.com/office/drawing/2014/main" id="{61D0F033-7F37-447C-6B24-7EFE9BB77DC1}"/>
                </a:ext>
              </a:extLst>
            </p:cNvPr>
            <p:cNvSpPr/>
            <p:nvPr/>
          </p:nvSpPr>
          <p:spPr>
            <a:xfrm>
              <a:off x="6177250" y="3491925"/>
              <a:ext cx="5975" cy="333100"/>
            </a:xfrm>
            <a:custGeom>
              <a:avLst/>
              <a:gdLst/>
              <a:ahLst/>
              <a:cxnLst/>
              <a:rect l="l" t="t" r="r" b="b"/>
              <a:pathLst>
                <a:path w="239" h="13324" extrusionOk="0">
                  <a:moveTo>
                    <a:pt x="84" y="1"/>
                  </a:moveTo>
                  <a:cubicBezTo>
                    <a:pt x="36" y="1"/>
                    <a:pt x="12" y="24"/>
                    <a:pt x="0" y="72"/>
                  </a:cubicBezTo>
                  <a:cubicBezTo>
                    <a:pt x="0" y="846"/>
                    <a:pt x="0" y="1620"/>
                    <a:pt x="0" y="2394"/>
                  </a:cubicBezTo>
                  <a:cubicBezTo>
                    <a:pt x="0" y="2941"/>
                    <a:pt x="0" y="3477"/>
                    <a:pt x="0" y="4025"/>
                  </a:cubicBezTo>
                  <a:cubicBezTo>
                    <a:pt x="0" y="4537"/>
                    <a:pt x="0" y="5061"/>
                    <a:pt x="0" y="5573"/>
                  </a:cubicBezTo>
                  <a:cubicBezTo>
                    <a:pt x="0" y="6192"/>
                    <a:pt x="0" y="6799"/>
                    <a:pt x="0" y="7418"/>
                  </a:cubicBezTo>
                  <a:cubicBezTo>
                    <a:pt x="0" y="7621"/>
                    <a:pt x="0" y="7823"/>
                    <a:pt x="0" y="8025"/>
                  </a:cubicBezTo>
                  <a:cubicBezTo>
                    <a:pt x="0" y="8109"/>
                    <a:pt x="0" y="8180"/>
                    <a:pt x="0" y="8264"/>
                  </a:cubicBezTo>
                  <a:cubicBezTo>
                    <a:pt x="12" y="8454"/>
                    <a:pt x="12" y="8645"/>
                    <a:pt x="12" y="8835"/>
                  </a:cubicBezTo>
                  <a:cubicBezTo>
                    <a:pt x="12" y="8954"/>
                    <a:pt x="12" y="9073"/>
                    <a:pt x="24" y="9192"/>
                  </a:cubicBezTo>
                  <a:cubicBezTo>
                    <a:pt x="24" y="9478"/>
                    <a:pt x="36" y="9752"/>
                    <a:pt x="36" y="10038"/>
                  </a:cubicBezTo>
                  <a:cubicBezTo>
                    <a:pt x="48" y="10335"/>
                    <a:pt x="60" y="10633"/>
                    <a:pt x="60" y="10942"/>
                  </a:cubicBezTo>
                  <a:cubicBezTo>
                    <a:pt x="72" y="11228"/>
                    <a:pt x="84" y="11526"/>
                    <a:pt x="84" y="11824"/>
                  </a:cubicBezTo>
                  <a:cubicBezTo>
                    <a:pt x="84" y="12121"/>
                    <a:pt x="96" y="12419"/>
                    <a:pt x="84" y="12716"/>
                  </a:cubicBezTo>
                  <a:cubicBezTo>
                    <a:pt x="84" y="12776"/>
                    <a:pt x="84" y="12847"/>
                    <a:pt x="72" y="12919"/>
                  </a:cubicBezTo>
                  <a:cubicBezTo>
                    <a:pt x="72" y="12990"/>
                    <a:pt x="60" y="13062"/>
                    <a:pt x="60" y="13133"/>
                  </a:cubicBezTo>
                  <a:cubicBezTo>
                    <a:pt x="48" y="13133"/>
                    <a:pt x="36" y="13145"/>
                    <a:pt x="24" y="13157"/>
                  </a:cubicBezTo>
                  <a:cubicBezTo>
                    <a:pt x="12" y="13181"/>
                    <a:pt x="12" y="13193"/>
                    <a:pt x="12" y="13217"/>
                  </a:cubicBezTo>
                  <a:cubicBezTo>
                    <a:pt x="24" y="13228"/>
                    <a:pt x="24" y="13240"/>
                    <a:pt x="24" y="13252"/>
                  </a:cubicBezTo>
                  <a:cubicBezTo>
                    <a:pt x="24" y="13264"/>
                    <a:pt x="36" y="13276"/>
                    <a:pt x="36" y="13288"/>
                  </a:cubicBezTo>
                  <a:cubicBezTo>
                    <a:pt x="48" y="13300"/>
                    <a:pt x="72" y="13312"/>
                    <a:pt x="84" y="13324"/>
                  </a:cubicBezTo>
                  <a:cubicBezTo>
                    <a:pt x="108" y="13324"/>
                    <a:pt x="143" y="13324"/>
                    <a:pt x="155" y="13300"/>
                  </a:cubicBezTo>
                  <a:cubicBezTo>
                    <a:pt x="167" y="13288"/>
                    <a:pt x="179" y="13276"/>
                    <a:pt x="191" y="13264"/>
                  </a:cubicBezTo>
                  <a:cubicBezTo>
                    <a:pt x="191" y="13240"/>
                    <a:pt x="191" y="13228"/>
                    <a:pt x="191" y="13217"/>
                  </a:cubicBezTo>
                  <a:cubicBezTo>
                    <a:pt x="203" y="13193"/>
                    <a:pt x="203" y="13169"/>
                    <a:pt x="203" y="13145"/>
                  </a:cubicBezTo>
                  <a:cubicBezTo>
                    <a:pt x="203" y="13121"/>
                    <a:pt x="215" y="13086"/>
                    <a:pt x="215" y="13050"/>
                  </a:cubicBezTo>
                  <a:cubicBezTo>
                    <a:pt x="215" y="12978"/>
                    <a:pt x="227" y="12907"/>
                    <a:pt x="227" y="12836"/>
                  </a:cubicBezTo>
                  <a:cubicBezTo>
                    <a:pt x="227" y="12693"/>
                    <a:pt x="239" y="12562"/>
                    <a:pt x="239" y="12419"/>
                  </a:cubicBezTo>
                  <a:cubicBezTo>
                    <a:pt x="239" y="12133"/>
                    <a:pt x="227" y="11835"/>
                    <a:pt x="227" y="11538"/>
                  </a:cubicBezTo>
                  <a:cubicBezTo>
                    <a:pt x="215" y="10990"/>
                    <a:pt x="203" y="10430"/>
                    <a:pt x="179" y="9883"/>
                  </a:cubicBezTo>
                  <a:cubicBezTo>
                    <a:pt x="179" y="9597"/>
                    <a:pt x="167" y="9311"/>
                    <a:pt x="167" y="9026"/>
                  </a:cubicBezTo>
                  <a:cubicBezTo>
                    <a:pt x="155" y="8811"/>
                    <a:pt x="155" y="8609"/>
                    <a:pt x="155" y="8406"/>
                  </a:cubicBezTo>
                  <a:cubicBezTo>
                    <a:pt x="155" y="8323"/>
                    <a:pt x="155" y="8240"/>
                    <a:pt x="155" y="8156"/>
                  </a:cubicBezTo>
                  <a:cubicBezTo>
                    <a:pt x="155" y="7573"/>
                    <a:pt x="143" y="6990"/>
                    <a:pt x="155" y="6406"/>
                  </a:cubicBezTo>
                  <a:cubicBezTo>
                    <a:pt x="155" y="5870"/>
                    <a:pt x="155" y="5335"/>
                    <a:pt x="155" y="4787"/>
                  </a:cubicBezTo>
                  <a:cubicBezTo>
                    <a:pt x="155" y="4073"/>
                    <a:pt x="143" y="3346"/>
                    <a:pt x="143" y="2632"/>
                  </a:cubicBezTo>
                  <a:cubicBezTo>
                    <a:pt x="143" y="2037"/>
                    <a:pt x="143" y="1441"/>
                    <a:pt x="143" y="858"/>
                  </a:cubicBezTo>
                  <a:cubicBezTo>
                    <a:pt x="143" y="596"/>
                    <a:pt x="155" y="334"/>
                    <a:pt x="155" y="72"/>
                  </a:cubicBezTo>
                  <a:cubicBezTo>
                    <a:pt x="155" y="24"/>
                    <a:pt x="119" y="1"/>
                    <a:pt x="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34">
              <a:extLst>
                <a:ext uri="{FF2B5EF4-FFF2-40B4-BE49-F238E27FC236}">
                  <a16:creationId xmlns:a16="http://schemas.microsoft.com/office/drawing/2014/main" id="{AB4F570F-323D-B7BE-9AB1-46721346A12A}"/>
                </a:ext>
              </a:extLst>
            </p:cNvPr>
            <p:cNvSpPr/>
            <p:nvPr/>
          </p:nvSpPr>
          <p:spPr>
            <a:xfrm>
              <a:off x="6138550" y="3819350"/>
              <a:ext cx="40800" cy="149000"/>
            </a:xfrm>
            <a:custGeom>
              <a:avLst/>
              <a:gdLst/>
              <a:ahLst/>
              <a:cxnLst/>
              <a:rect l="l" t="t" r="r" b="b"/>
              <a:pathLst>
                <a:path w="1632" h="5960" extrusionOk="0">
                  <a:moveTo>
                    <a:pt x="1560" y="0"/>
                  </a:moveTo>
                  <a:cubicBezTo>
                    <a:pt x="1525" y="0"/>
                    <a:pt x="1489" y="24"/>
                    <a:pt x="1477" y="60"/>
                  </a:cubicBezTo>
                  <a:cubicBezTo>
                    <a:pt x="1441" y="251"/>
                    <a:pt x="1394" y="453"/>
                    <a:pt x="1358" y="643"/>
                  </a:cubicBezTo>
                  <a:cubicBezTo>
                    <a:pt x="1322" y="822"/>
                    <a:pt x="1286" y="1001"/>
                    <a:pt x="1239" y="1167"/>
                  </a:cubicBezTo>
                  <a:cubicBezTo>
                    <a:pt x="1227" y="1251"/>
                    <a:pt x="1203" y="1322"/>
                    <a:pt x="1191" y="1405"/>
                  </a:cubicBezTo>
                  <a:cubicBezTo>
                    <a:pt x="1167" y="1477"/>
                    <a:pt x="1156" y="1548"/>
                    <a:pt x="1132" y="1620"/>
                  </a:cubicBezTo>
                  <a:cubicBezTo>
                    <a:pt x="1096" y="1786"/>
                    <a:pt x="1048" y="1953"/>
                    <a:pt x="1013" y="2108"/>
                  </a:cubicBezTo>
                  <a:cubicBezTo>
                    <a:pt x="917" y="2465"/>
                    <a:pt x="822" y="2822"/>
                    <a:pt x="739" y="3179"/>
                  </a:cubicBezTo>
                  <a:cubicBezTo>
                    <a:pt x="655" y="3489"/>
                    <a:pt x="584" y="3810"/>
                    <a:pt x="501" y="4120"/>
                  </a:cubicBezTo>
                  <a:cubicBezTo>
                    <a:pt x="417" y="4453"/>
                    <a:pt x="322" y="4799"/>
                    <a:pt x="239" y="5132"/>
                  </a:cubicBezTo>
                  <a:cubicBezTo>
                    <a:pt x="203" y="5239"/>
                    <a:pt x="179" y="5358"/>
                    <a:pt x="143" y="5465"/>
                  </a:cubicBezTo>
                  <a:cubicBezTo>
                    <a:pt x="120" y="5573"/>
                    <a:pt x="84" y="5680"/>
                    <a:pt x="48" y="5787"/>
                  </a:cubicBezTo>
                  <a:cubicBezTo>
                    <a:pt x="36" y="5799"/>
                    <a:pt x="36" y="5799"/>
                    <a:pt x="36" y="5811"/>
                  </a:cubicBezTo>
                  <a:cubicBezTo>
                    <a:pt x="24" y="5823"/>
                    <a:pt x="24" y="5835"/>
                    <a:pt x="13" y="5846"/>
                  </a:cubicBezTo>
                  <a:cubicBezTo>
                    <a:pt x="1" y="5858"/>
                    <a:pt x="1" y="5870"/>
                    <a:pt x="1" y="5882"/>
                  </a:cubicBezTo>
                  <a:cubicBezTo>
                    <a:pt x="1" y="5906"/>
                    <a:pt x="13" y="5930"/>
                    <a:pt x="24" y="5942"/>
                  </a:cubicBezTo>
                  <a:cubicBezTo>
                    <a:pt x="36" y="5954"/>
                    <a:pt x="57" y="5960"/>
                    <a:pt x="78" y="5960"/>
                  </a:cubicBezTo>
                  <a:cubicBezTo>
                    <a:pt x="99" y="5960"/>
                    <a:pt x="120" y="5954"/>
                    <a:pt x="132" y="5942"/>
                  </a:cubicBezTo>
                  <a:cubicBezTo>
                    <a:pt x="155" y="5918"/>
                    <a:pt x="167" y="5894"/>
                    <a:pt x="179" y="5858"/>
                  </a:cubicBezTo>
                  <a:cubicBezTo>
                    <a:pt x="179" y="5858"/>
                    <a:pt x="179" y="5846"/>
                    <a:pt x="191" y="5835"/>
                  </a:cubicBezTo>
                  <a:lnTo>
                    <a:pt x="191" y="5835"/>
                  </a:lnTo>
                  <a:cubicBezTo>
                    <a:pt x="190" y="5835"/>
                    <a:pt x="179" y="5846"/>
                    <a:pt x="179" y="5846"/>
                  </a:cubicBezTo>
                  <a:cubicBezTo>
                    <a:pt x="215" y="5775"/>
                    <a:pt x="239" y="5692"/>
                    <a:pt x="263" y="5608"/>
                  </a:cubicBezTo>
                  <a:cubicBezTo>
                    <a:pt x="286" y="5525"/>
                    <a:pt x="310" y="5442"/>
                    <a:pt x="334" y="5358"/>
                  </a:cubicBezTo>
                  <a:cubicBezTo>
                    <a:pt x="382" y="5192"/>
                    <a:pt x="429" y="5037"/>
                    <a:pt x="465" y="4882"/>
                  </a:cubicBezTo>
                  <a:cubicBezTo>
                    <a:pt x="548" y="4549"/>
                    <a:pt x="644" y="4227"/>
                    <a:pt x="715" y="3894"/>
                  </a:cubicBezTo>
                  <a:cubicBezTo>
                    <a:pt x="763" y="3715"/>
                    <a:pt x="810" y="3537"/>
                    <a:pt x="846" y="3358"/>
                  </a:cubicBezTo>
                  <a:cubicBezTo>
                    <a:pt x="894" y="3203"/>
                    <a:pt x="929" y="3048"/>
                    <a:pt x="965" y="2906"/>
                  </a:cubicBezTo>
                  <a:cubicBezTo>
                    <a:pt x="1001" y="2739"/>
                    <a:pt x="1048" y="2584"/>
                    <a:pt x="1084" y="2429"/>
                  </a:cubicBezTo>
                  <a:cubicBezTo>
                    <a:pt x="1132" y="2263"/>
                    <a:pt x="1179" y="2084"/>
                    <a:pt x="1227" y="1917"/>
                  </a:cubicBezTo>
                  <a:cubicBezTo>
                    <a:pt x="1251" y="1822"/>
                    <a:pt x="1275" y="1739"/>
                    <a:pt x="1286" y="1655"/>
                  </a:cubicBezTo>
                  <a:cubicBezTo>
                    <a:pt x="1310" y="1560"/>
                    <a:pt x="1334" y="1465"/>
                    <a:pt x="1358" y="1382"/>
                  </a:cubicBezTo>
                  <a:cubicBezTo>
                    <a:pt x="1370" y="1322"/>
                    <a:pt x="1382" y="1251"/>
                    <a:pt x="1406" y="1191"/>
                  </a:cubicBezTo>
                  <a:cubicBezTo>
                    <a:pt x="1417" y="1084"/>
                    <a:pt x="1441" y="977"/>
                    <a:pt x="1465" y="870"/>
                  </a:cubicBezTo>
                  <a:cubicBezTo>
                    <a:pt x="1525" y="608"/>
                    <a:pt x="1584" y="358"/>
                    <a:pt x="1632" y="96"/>
                  </a:cubicBezTo>
                  <a:cubicBezTo>
                    <a:pt x="1632" y="72"/>
                    <a:pt x="1632" y="60"/>
                    <a:pt x="1620" y="36"/>
                  </a:cubicBezTo>
                  <a:cubicBezTo>
                    <a:pt x="1608" y="24"/>
                    <a:pt x="1596" y="0"/>
                    <a:pt x="1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34">
              <a:extLst>
                <a:ext uri="{FF2B5EF4-FFF2-40B4-BE49-F238E27FC236}">
                  <a16:creationId xmlns:a16="http://schemas.microsoft.com/office/drawing/2014/main" id="{A7A79A5A-B63D-BA96-C653-6B53193D2840}"/>
                </a:ext>
              </a:extLst>
            </p:cNvPr>
            <p:cNvSpPr/>
            <p:nvPr/>
          </p:nvSpPr>
          <p:spPr>
            <a:xfrm>
              <a:off x="5994475" y="3976225"/>
              <a:ext cx="141725" cy="183975"/>
            </a:xfrm>
            <a:custGeom>
              <a:avLst/>
              <a:gdLst/>
              <a:ahLst/>
              <a:cxnLst/>
              <a:rect l="l" t="t" r="r" b="b"/>
              <a:pathLst>
                <a:path w="5669" h="7359" extrusionOk="0">
                  <a:moveTo>
                    <a:pt x="5573" y="0"/>
                  </a:moveTo>
                  <a:cubicBezTo>
                    <a:pt x="5549" y="0"/>
                    <a:pt x="5525" y="0"/>
                    <a:pt x="5514" y="24"/>
                  </a:cubicBezTo>
                  <a:cubicBezTo>
                    <a:pt x="5383" y="155"/>
                    <a:pt x="5252" y="286"/>
                    <a:pt x="5133" y="429"/>
                  </a:cubicBezTo>
                  <a:cubicBezTo>
                    <a:pt x="5073" y="488"/>
                    <a:pt x="5025" y="548"/>
                    <a:pt x="4978" y="595"/>
                  </a:cubicBezTo>
                  <a:cubicBezTo>
                    <a:pt x="4799" y="798"/>
                    <a:pt x="4621" y="988"/>
                    <a:pt x="4442" y="1191"/>
                  </a:cubicBezTo>
                  <a:cubicBezTo>
                    <a:pt x="4382" y="1262"/>
                    <a:pt x="4311" y="1322"/>
                    <a:pt x="4252" y="1393"/>
                  </a:cubicBezTo>
                  <a:cubicBezTo>
                    <a:pt x="4240" y="1417"/>
                    <a:pt x="4216" y="1441"/>
                    <a:pt x="4204" y="1453"/>
                  </a:cubicBezTo>
                  <a:cubicBezTo>
                    <a:pt x="4085" y="1595"/>
                    <a:pt x="3966" y="1738"/>
                    <a:pt x="3859" y="1881"/>
                  </a:cubicBezTo>
                  <a:cubicBezTo>
                    <a:pt x="3692" y="2096"/>
                    <a:pt x="3513" y="2298"/>
                    <a:pt x="3347" y="2512"/>
                  </a:cubicBezTo>
                  <a:cubicBezTo>
                    <a:pt x="3287" y="2584"/>
                    <a:pt x="3228" y="2667"/>
                    <a:pt x="3168" y="2738"/>
                  </a:cubicBezTo>
                  <a:cubicBezTo>
                    <a:pt x="3144" y="2774"/>
                    <a:pt x="3109" y="2798"/>
                    <a:pt x="3085" y="2834"/>
                  </a:cubicBezTo>
                  <a:cubicBezTo>
                    <a:pt x="2835" y="3167"/>
                    <a:pt x="2597" y="3500"/>
                    <a:pt x="2347" y="3846"/>
                  </a:cubicBezTo>
                  <a:cubicBezTo>
                    <a:pt x="2156" y="4108"/>
                    <a:pt x="1954" y="4370"/>
                    <a:pt x="1763" y="4632"/>
                  </a:cubicBezTo>
                  <a:cubicBezTo>
                    <a:pt x="1632" y="4810"/>
                    <a:pt x="1501" y="4977"/>
                    <a:pt x="1370" y="5155"/>
                  </a:cubicBezTo>
                  <a:cubicBezTo>
                    <a:pt x="1346" y="5203"/>
                    <a:pt x="1311" y="5239"/>
                    <a:pt x="1287" y="5286"/>
                  </a:cubicBezTo>
                  <a:cubicBezTo>
                    <a:pt x="1215" y="5382"/>
                    <a:pt x="1144" y="5477"/>
                    <a:pt x="1084" y="5572"/>
                  </a:cubicBezTo>
                  <a:cubicBezTo>
                    <a:pt x="1049" y="5620"/>
                    <a:pt x="1013" y="5667"/>
                    <a:pt x="977" y="5715"/>
                  </a:cubicBezTo>
                  <a:cubicBezTo>
                    <a:pt x="965" y="5739"/>
                    <a:pt x="953" y="5751"/>
                    <a:pt x="942" y="5775"/>
                  </a:cubicBezTo>
                  <a:cubicBezTo>
                    <a:pt x="882" y="5858"/>
                    <a:pt x="823" y="5953"/>
                    <a:pt x="775" y="6037"/>
                  </a:cubicBezTo>
                  <a:cubicBezTo>
                    <a:pt x="668" y="6179"/>
                    <a:pt x="572" y="6334"/>
                    <a:pt x="477" y="6489"/>
                  </a:cubicBezTo>
                  <a:cubicBezTo>
                    <a:pt x="406" y="6608"/>
                    <a:pt x="322" y="6739"/>
                    <a:pt x="251" y="6858"/>
                  </a:cubicBezTo>
                  <a:cubicBezTo>
                    <a:pt x="215" y="6929"/>
                    <a:pt x="168" y="6989"/>
                    <a:pt x="132" y="7049"/>
                  </a:cubicBezTo>
                  <a:cubicBezTo>
                    <a:pt x="96" y="7108"/>
                    <a:pt x="61" y="7168"/>
                    <a:pt x="13" y="7227"/>
                  </a:cubicBezTo>
                  <a:cubicBezTo>
                    <a:pt x="1" y="7251"/>
                    <a:pt x="1" y="7275"/>
                    <a:pt x="1" y="7299"/>
                  </a:cubicBezTo>
                  <a:cubicBezTo>
                    <a:pt x="13" y="7310"/>
                    <a:pt x="25" y="7334"/>
                    <a:pt x="49" y="7346"/>
                  </a:cubicBezTo>
                  <a:cubicBezTo>
                    <a:pt x="61" y="7358"/>
                    <a:pt x="84" y="7358"/>
                    <a:pt x="108" y="7358"/>
                  </a:cubicBezTo>
                  <a:cubicBezTo>
                    <a:pt x="132" y="7346"/>
                    <a:pt x="144" y="7334"/>
                    <a:pt x="156" y="7310"/>
                  </a:cubicBezTo>
                  <a:cubicBezTo>
                    <a:pt x="215" y="7239"/>
                    <a:pt x="263" y="7156"/>
                    <a:pt x="311" y="7072"/>
                  </a:cubicBezTo>
                  <a:cubicBezTo>
                    <a:pt x="370" y="6989"/>
                    <a:pt x="418" y="6918"/>
                    <a:pt x="465" y="6834"/>
                  </a:cubicBezTo>
                  <a:cubicBezTo>
                    <a:pt x="561" y="6668"/>
                    <a:pt x="668" y="6513"/>
                    <a:pt x="763" y="6346"/>
                  </a:cubicBezTo>
                  <a:cubicBezTo>
                    <a:pt x="870" y="6191"/>
                    <a:pt x="965" y="6037"/>
                    <a:pt x="1073" y="5870"/>
                  </a:cubicBezTo>
                  <a:cubicBezTo>
                    <a:pt x="1108" y="5822"/>
                    <a:pt x="1156" y="5763"/>
                    <a:pt x="1192" y="5703"/>
                  </a:cubicBezTo>
                  <a:cubicBezTo>
                    <a:pt x="1263" y="5608"/>
                    <a:pt x="1334" y="5501"/>
                    <a:pt x="1406" y="5394"/>
                  </a:cubicBezTo>
                  <a:cubicBezTo>
                    <a:pt x="1430" y="5358"/>
                    <a:pt x="1465" y="5322"/>
                    <a:pt x="1489" y="5286"/>
                  </a:cubicBezTo>
                  <a:cubicBezTo>
                    <a:pt x="1573" y="5179"/>
                    <a:pt x="1644" y="5084"/>
                    <a:pt x="1715" y="4977"/>
                  </a:cubicBezTo>
                  <a:cubicBezTo>
                    <a:pt x="1811" y="4858"/>
                    <a:pt x="1894" y="4739"/>
                    <a:pt x="1989" y="4620"/>
                  </a:cubicBezTo>
                  <a:cubicBezTo>
                    <a:pt x="2204" y="4322"/>
                    <a:pt x="2418" y="4024"/>
                    <a:pt x="2632" y="3727"/>
                  </a:cubicBezTo>
                  <a:cubicBezTo>
                    <a:pt x="2835" y="3465"/>
                    <a:pt x="3025" y="3191"/>
                    <a:pt x="3228" y="2929"/>
                  </a:cubicBezTo>
                  <a:cubicBezTo>
                    <a:pt x="3478" y="2619"/>
                    <a:pt x="3740" y="2298"/>
                    <a:pt x="3990" y="1976"/>
                  </a:cubicBezTo>
                  <a:cubicBezTo>
                    <a:pt x="4109" y="1846"/>
                    <a:pt x="4216" y="1703"/>
                    <a:pt x="4323" y="1572"/>
                  </a:cubicBezTo>
                  <a:cubicBezTo>
                    <a:pt x="4347" y="1548"/>
                    <a:pt x="4359" y="1524"/>
                    <a:pt x="4382" y="1512"/>
                  </a:cubicBezTo>
                  <a:cubicBezTo>
                    <a:pt x="4454" y="1429"/>
                    <a:pt x="4513" y="1357"/>
                    <a:pt x="4585" y="1286"/>
                  </a:cubicBezTo>
                  <a:cubicBezTo>
                    <a:pt x="4752" y="1095"/>
                    <a:pt x="4930" y="905"/>
                    <a:pt x="5109" y="714"/>
                  </a:cubicBezTo>
                  <a:cubicBezTo>
                    <a:pt x="5275" y="524"/>
                    <a:pt x="5454" y="333"/>
                    <a:pt x="5633" y="143"/>
                  </a:cubicBezTo>
                  <a:cubicBezTo>
                    <a:pt x="5656" y="107"/>
                    <a:pt x="5668" y="60"/>
                    <a:pt x="5633" y="24"/>
                  </a:cubicBezTo>
                  <a:cubicBezTo>
                    <a:pt x="5609" y="0"/>
                    <a:pt x="5597" y="0"/>
                    <a:pt x="55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4">
              <a:extLst>
                <a:ext uri="{FF2B5EF4-FFF2-40B4-BE49-F238E27FC236}">
                  <a16:creationId xmlns:a16="http://schemas.microsoft.com/office/drawing/2014/main" id="{3F0BDD7D-CB07-D2BB-2108-3AB9F4C6113F}"/>
                </a:ext>
              </a:extLst>
            </p:cNvPr>
            <p:cNvSpPr/>
            <p:nvPr/>
          </p:nvSpPr>
          <p:spPr>
            <a:xfrm>
              <a:off x="6144500" y="3984550"/>
              <a:ext cx="299775" cy="420550"/>
            </a:xfrm>
            <a:custGeom>
              <a:avLst/>
              <a:gdLst/>
              <a:ahLst/>
              <a:cxnLst/>
              <a:rect l="l" t="t" r="r" b="b"/>
              <a:pathLst>
                <a:path w="11991" h="16822" extrusionOk="0">
                  <a:moveTo>
                    <a:pt x="96" y="0"/>
                  </a:moveTo>
                  <a:cubicBezTo>
                    <a:pt x="72" y="0"/>
                    <a:pt x="60" y="0"/>
                    <a:pt x="48" y="12"/>
                  </a:cubicBezTo>
                  <a:cubicBezTo>
                    <a:pt x="25" y="24"/>
                    <a:pt x="13" y="48"/>
                    <a:pt x="1" y="72"/>
                  </a:cubicBezTo>
                  <a:cubicBezTo>
                    <a:pt x="1" y="84"/>
                    <a:pt x="1" y="119"/>
                    <a:pt x="13" y="131"/>
                  </a:cubicBezTo>
                  <a:cubicBezTo>
                    <a:pt x="596" y="941"/>
                    <a:pt x="1179" y="1739"/>
                    <a:pt x="1763" y="2548"/>
                  </a:cubicBezTo>
                  <a:cubicBezTo>
                    <a:pt x="2334" y="3346"/>
                    <a:pt x="2906" y="4132"/>
                    <a:pt x="3477" y="4930"/>
                  </a:cubicBezTo>
                  <a:cubicBezTo>
                    <a:pt x="3751" y="5311"/>
                    <a:pt x="4025" y="5680"/>
                    <a:pt x="4287" y="6061"/>
                  </a:cubicBezTo>
                  <a:cubicBezTo>
                    <a:pt x="4882" y="6894"/>
                    <a:pt x="5478" y="7739"/>
                    <a:pt x="6073" y="8573"/>
                  </a:cubicBezTo>
                  <a:cubicBezTo>
                    <a:pt x="6204" y="8763"/>
                    <a:pt x="6335" y="8954"/>
                    <a:pt x="6478" y="9144"/>
                  </a:cubicBezTo>
                  <a:cubicBezTo>
                    <a:pt x="6513" y="9204"/>
                    <a:pt x="6549" y="9263"/>
                    <a:pt x="6597" y="9323"/>
                  </a:cubicBezTo>
                  <a:cubicBezTo>
                    <a:pt x="6704" y="9490"/>
                    <a:pt x="6823" y="9656"/>
                    <a:pt x="6942" y="9823"/>
                  </a:cubicBezTo>
                  <a:cubicBezTo>
                    <a:pt x="7240" y="10264"/>
                    <a:pt x="7537" y="10692"/>
                    <a:pt x="7835" y="11133"/>
                  </a:cubicBezTo>
                  <a:cubicBezTo>
                    <a:pt x="7978" y="11347"/>
                    <a:pt x="8121" y="11549"/>
                    <a:pt x="8264" y="11752"/>
                  </a:cubicBezTo>
                  <a:cubicBezTo>
                    <a:pt x="8680" y="12359"/>
                    <a:pt x="9085" y="12954"/>
                    <a:pt x="9490" y="13562"/>
                  </a:cubicBezTo>
                  <a:cubicBezTo>
                    <a:pt x="9645" y="13776"/>
                    <a:pt x="9788" y="13990"/>
                    <a:pt x="9931" y="14205"/>
                  </a:cubicBezTo>
                  <a:cubicBezTo>
                    <a:pt x="10002" y="14312"/>
                    <a:pt x="10073" y="14419"/>
                    <a:pt x="10157" y="14526"/>
                  </a:cubicBezTo>
                  <a:cubicBezTo>
                    <a:pt x="10288" y="14717"/>
                    <a:pt x="10419" y="14895"/>
                    <a:pt x="10550" y="15086"/>
                  </a:cubicBezTo>
                  <a:cubicBezTo>
                    <a:pt x="10585" y="15145"/>
                    <a:pt x="10633" y="15205"/>
                    <a:pt x="10681" y="15264"/>
                  </a:cubicBezTo>
                  <a:cubicBezTo>
                    <a:pt x="10681" y="15288"/>
                    <a:pt x="10693" y="15300"/>
                    <a:pt x="10704" y="15312"/>
                  </a:cubicBezTo>
                  <a:cubicBezTo>
                    <a:pt x="10740" y="15359"/>
                    <a:pt x="10776" y="15407"/>
                    <a:pt x="10812" y="15455"/>
                  </a:cubicBezTo>
                  <a:cubicBezTo>
                    <a:pt x="10859" y="15514"/>
                    <a:pt x="10919" y="15586"/>
                    <a:pt x="10966" y="15645"/>
                  </a:cubicBezTo>
                  <a:cubicBezTo>
                    <a:pt x="10990" y="15693"/>
                    <a:pt x="11026" y="15729"/>
                    <a:pt x="11050" y="15764"/>
                  </a:cubicBezTo>
                  <a:cubicBezTo>
                    <a:pt x="11133" y="15871"/>
                    <a:pt x="11216" y="15967"/>
                    <a:pt x="11300" y="16074"/>
                  </a:cubicBezTo>
                  <a:cubicBezTo>
                    <a:pt x="11443" y="16252"/>
                    <a:pt x="11597" y="16431"/>
                    <a:pt x="11740" y="16622"/>
                  </a:cubicBezTo>
                  <a:cubicBezTo>
                    <a:pt x="11740" y="16633"/>
                    <a:pt x="11752" y="16645"/>
                    <a:pt x="11764" y="16645"/>
                  </a:cubicBezTo>
                  <a:cubicBezTo>
                    <a:pt x="11752" y="16657"/>
                    <a:pt x="11752" y="16669"/>
                    <a:pt x="11740" y="16669"/>
                  </a:cubicBezTo>
                  <a:cubicBezTo>
                    <a:pt x="11716" y="16705"/>
                    <a:pt x="11728" y="16764"/>
                    <a:pt x="11776" y="16788"/>
                  </a:cubicBezTo>
                  <a:cubicBezTo>
                    <a:pt x="11810" y="16805"/>
                    <a:pt x="11843" y="16822"/>
                    <a:pt x="11881" y="16822"/>
                  </a:cubicBezTo>
                  <a:cubicBezTo>
                    <a:pt x="11897" y="16822"/>
                    <a:pt x="11913" y="16819"/>
                    <a:pt x="11931" y="16812"/>
                  </a:cubicBezTo>
                  <a:cubicBezTo>
                    <a:pt x="11955" y="16800"/>
                    <a:pt x="11967" y="16776"/>
                    <a:pt x="11978" y="16752"/>
                  </a:cubicBezTo>
                  <a:cubicBezTo>
                    <a:pt x="11990" y="16717"/>
                    <a:pt x="11978" y="16693"/>
                    <a:pt x="11967" y="16669"/>
                  </a:cubicBezTo>
                  <a:cubicBezTo>
                    <a:pt x="11955" y="16622"/>
                    <a:pt x="11931" y="16586"/>
                    <a:pt x="11895" y="16550"/>
                  </a:cubicBezTo>
                  <a:cubicBezTo>
                    <a:pt x="11883" y="16526"/>
                    <a:pt x="11871" y="16502"/>
                    <a:pt x="11847" y="16479"/>
                  </a:cubicBezTo>
                  <a:cubicBezTo>
                    <a:pt x="11776" y="16383"/>
                    <a:pt x="11693" y="16288"/>
                    <a:pt x="11609" y="16181"/>
                  </a:cubicBezTo>
                  <a:cubicBezTo>
                    <a:pt x="11466" y="16002"/>
                    <a:pt x="11324" y="15824"/>
                    <a:pt x="11181" y="15645"/>
                  </a:cubicBezTo>
                  <a:cubicBezTo>
                    <a:pt x="11074" y="15502"/>
                    <a:pt x="10954" y="15348"/>
                    <a:pt x="10835" y="15193"/>
                  </a:cubicBezTo>
                  <a:cubicBezTo>
                    <a:pt x="10812" y="15157"/>
                    <a:pt x="10788" y="15109"/>
                    <a:pt x="10752" y="15074"/>
                  </a:cubicBezTo>
                  <a:cubicBezTo>
                    <a:pt x="10681" y="14967"/>
                    <a:pt x="10609" y="14859"/>
                    <a:pt x="10538" y="14764"/>
                  </a:cubicBezTo>
                  <a:cubicBezTo>
                    <a:pt x="10454" y="14645"/>
                    <a:pt x="10359" y="14526"/>
                    <a:pt x="10276" y="14395"/>
                  </a:cubicBezTo>
                  <a:cubicBezTo>
                    <a:pt x="10157" y="14228"/>
                    <a:pt x="10038" y="14050"/>
                    <a:pt x="9931" y="13871"/>
                  </a:cubicBezTo>
                  <a:cubicBezTo>
                    <a:pt x="9478" y="13216"/>
                    <a:pt x="9026" y="12550"/>
                    <a:pt x="8573" y="11883"/>
                  </a:cubicBezTo>
                  <a:cubicBezTo>
                    <a:pt x="8180" y="11311"/>
                    <a:pt x="7776" y="10728"/>
                    <a:pt x="7383" y="10145"/>
                  </a:cubicBezTo>
                  <a:cubicBezTo>
                    <a:pt x="7144" y="9811"/>
                    <a:pt x="6906" y="9466"/>
                    <a:pt x="6680" y="9121"/>
                  </a:cubicBezTo>
                  <a:cubicBezTo>
                    <a:pt x="6597" y="9002"/>
                    <a:pt x="6502" y="8882"/>
                    <a:pt x="6418" y="8763"/>
                  </a:cubicBezTo>
                  <a:cubicBezTo>
                    <a:pt x="5859" y="7966"/>
                    <a:pt x="5287" y="7156"/>
                    <a:pt x="4716" y="6358"/>
                  </a:cubicBezTo>
                  <a:cubicBezTo>
                    <a:pt x="4477" y="6013"/>
                    <a:pt x="4239" y="5680"/>
                    <a:pt x="3989" y="5334"/>
                  </a:cubicBezTo>
                  <a:cubicBezTo>
                    <a:pt x="3918" y="5227"/>
                    <a:pt x="3846" y="5132"/>
                    <a:pt x="3775" y="5025"/>
                  </a:cubicBezTo>
                  <a:cubicBezTo>
                    <a:pt x="3251" y="4310"/>
                    <a:pt x="2727" y="3584"/>
                    <a:pt x="2215" y="2870"/>
                  </a:cubicBezTo>
                  <a:cubicBezTo>
                    <a:pt x="1739" y="2215"/>
                    <a:pt x="1263" y="1548"/>
                    <a:pt x="787" y="893"/>
                  </a:cubicBezTo>
                  <a:cubicBezTo>
                    <a:pt x="572" y="608"/>
                    <a:pt x="370" y="322"/>
                    <a:pt x="167" y="48"/>
                  </a:cubicBezTo>
                  <a:cubicBezTo>
                    <a:pt x="156" y="24"/>
                    <a:pt x="144" y="12"/>
                    <a:pt x="1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4">
              <a:extLst>
                <a:ext uri="{FF2B5EF4-FFF2-40B4-BE49-F238E27FC236}">
                  <a16:creationId xmlns:a16="http://schemas.microsoft.com/office/drawing/2014/main" id="{76B8D7DF-C2CF-3971-603E-DEFA66E9560B}"/>
                </a:ext>
              </a:extLst>
            </p:cNvPr>
            <p:cNvSpPr/>
            <p:nvPr/>
          </p:nvSpPr>
          <p:spPr>
            <a:xfrm>
              <a:off x="6169200" y="3812200"/>
              <a:ext cx="19975" cy="18775"/>
            </a:xfrm>
            <a:custGeom>
              <a:avLst/>
              <a:gdLst/>
              <a:ahLst/>
              <a:cxnLst/>
              <a:rect l="l" t="t" r="r" b="b"/>
              <a:pathLst>
                <a:path w="799" h="751" extrusionOk="0">
                  <a:moveTo>
                    <a:pt x="501" y="263"/>
                  </a:moveTo>
                  <a:cubicBezTo>
                    <a:pt x="513" y="263"/>
                    <a:pt x="525" y="263"/>
                    <a:pt x="537" y="275"/>
                  </a:cubicBezTo>
                  <a:cubicBezTo>
                    <a:pt x="549" y="275"/>
                    <a:pt x="561" y="286"/>
                    <a:pt x="572" y="298"/>
                  </a:cubicBezTo>
                  <a:cubicBezTo>
                    <a:pt x="584" y="298"/>
                    <a:pt x="584" y="310"/>
                    <a:pt x="596" y="310"/>
                  </a:cubicBezTo>
                  <a:cubicBezTo>
                    <a:pt x="596" y="310"/>
                    <a:pt x="596" y="310"/>
                    <a:pt x="596" y="322"/>
                  </a:cubicBezTo>
                  <a:cubicBezTo>
                    <a:pt x="596" y="322"/>
                    <a:pt x="596" y="334"/>
                    <a:pt x="584" y="346"/>
                  </a:cubicBezTo>
                  <a:cubicBezTo>
                    <a:pt x="561" y="310"/>
                    <a:pt x="537" y="298"/>
                    <a:pt x="501" y="286"/>
                  </a:cubicBezTo>
                  <a:lnTo>
                    <a:pt x="406" y="286"/>
                  </a:lnTo>
                  <a:cubicBezTo>
                    <a:pt x="418" y="275"/>
                    <a:pt x="430" y="275"/>
                    <a:pt x="441" y="275"/>
                  </a:cubicBezTo>
                  <a:cubicBezTo>
                    <a:pt x="441" y="263"/>
                    <a:pt x="453" y="263"/>
                    <a:pt x="465" y="263"/>
                  </a:cubicBezTo>
                  <a:close/>
                  <a:moveTo>
                    <a:pt x="441" y="441"/>
                  </a:moveTo>
                  <a:cubicBezTo>
                    <a:pt x="441" y="441"/>
                    <a:pt x="441" y="441"/>
                    <a:pt x="441" y="453"/>
                  </a:cubicBezTo>
                  <a:lnTo>
                    <a:pt x="430" y="453"/>
                  </a:lnTo>
                  <a:cubicBezTo>
                    <a:pt x="418" y="453"/>
                    <a:pt x="418" y="441"/>
                    <a:pt x="418" y="441"/>
                  </a:cubicBezTo>
                  <a:close/>
                  <a:moveTo>
                    <a:pt x="239" y="239"/>
                  </a:moveTo>
                  <a:lnTo>
                    <a:pt x="239" y="239"/>
                  </a:lnTo>
                  <a:cubicBezTo>
                    <a:pt x="227" y="263"/>
                    <a:pt x="227" y="275"/>
                    <a:pt x="215" y="298"/>
                  </a:cubicBezTo>
                  <a:cubicBezTo>
                    <a:pt x="203" y="322"/>
                    <a:pt x="191" y="346"/>
                    <a:pt x="191" y="370"/>
                  </a:cubicBezTo>
                  <a:cubicBezTo>
                    <a:pt x="180" y="394"/>
                    <a:pt x="180" y="406"/>
                    <a:pt x="180" y="417"/>
                  </a:cubicBezTo>
                  <a:cubicBezTo>
                    <a:pt x="180" y="441"/>
                    <a:pt x="180" y="453"/>
                    <a:pt x="191" y="477"/>
                  </a:cubicBezTo>
                  <a:cubicBezTo>
                    <a:pt x="191" y="477"/>
                    <a:pt x="191" y="477"/>
                    <a:pt x="191" y="489"/>
                  </a:cubicBezTo>
                  <a:cubicBezTo>
                    <a:pt x="180" y="477"/>
                    <a:pt x="180" y="477"/>
                    <a:pt x="180" y="465"/>
                  </a:cubicBezTo>
                  <a:cubicBezTo>
                    <a:pt x="168" y="453"/>
                    <a:pt x="168" y="429"/>
                    <a:pt x="168" y="417"/>
                  </a:cubicBezTo>
                  <a:cubicBezTo>
                    <a:pt x="168" y="394"/>
                    <a:pt x="168" y="382"/>
                    <a:pt x="168" y="370"/>
                  </a:cubicBezTo>
                  <a:cubicBezTo>
                    <a:pt x="168" y="358"/>
                    <a:pt x="168" y="346"/>
                    <a:pt x="180" y="334"/>
                  </a:cubicBezTo>
                  <a:cubicBezTo>
                    <a:pt x="180" y="310"/>
                    <a:pt x="191" y="298"/>
                    <a:pt x="203" y="275"/>
                  </a:cubicBezTo>
                  <a:cubicBezTo>
                    <a:pt x="215" y="263"/>
                    <a:pt x="227" y="251"/>
                    <a:pt x="239" y="239"/>
                  </a:cubicBezTo>
                  <a:close/>
                  <a:moveTo>
                    <a:pt x="418" y="1"/>
                  </a:moveTo>
                  <a:cubicBezTo>
                    <a:pt x="299" y="13"/>
                    <a:pt x="191" y="84"/>
                    <a:pt x="108" y="167"/>
                  </a:cubicBezTo>
                  <a:cubicBezTo>
                    <a:pt x="72" y="203"/>
                    <a:pt x="49" y="251"/>
                    <a:pt x="25" y="298"/>
                  </a:cubicBezTo>
                  <a:cubicBezTo>
                    <a:pt x="1" y="358"/>
                    <a:pt x="13" y="429"/>
                    <a:pt x="25" y="477"/>
                  </a:cubicBezTo>
                  <a:cubicBezTo>
                    <a:pt x="37" y="537"/>
                    <a:pt x="60" y="584"/>
                    <a:pt x="96" y="620"/>
                  </a:cubicBezTo>
                  <a:cubicBezTo>
                    <a:pt x="132" y="667"/>
                    <a:pt x="191" y="691"/>
                    <a:pt x="239" y="715"/>
                  </a:cubicBezTo>
                  <a:cubicBezTo>
                    <a:pt x="299" y="739"/>
                    <a:pt x="358" y="751"/>
                    <a:pt x="418" y="751"/>
                  </a:cubicBezTo>
                  <a:cubicBezTo>
                    <a:pt x="441" y="751"/>
                    <a:pt x="477" y="739"/>
                    <a:pt x="501" y="739"/>
                  </a:cubicBezTo>
                  <a:cubicBezTo>
                    <a:pt x="537" y="727"/>
                    <a:pt x="561" y="715"/>
                    <a:pt x="596" y="703"/>
                  </a:cubicBezTo>
                  <a:cubicBezTo>
                    <a:pt x="644" y="679"/>
                    <a:pt x="680" y="656"/>
                    <a:pt x="715" y="608"/>
                  </a:cubicBezTo>
                  <a:cubicBezTo>
                    <a:pt x="739" y="596"/>
                    <a:pt x="751" y="572"/>
                    <a:pt x="763" y="537"/>
                  </a:cubicBezTo>
                  <a:cubicBezTo>
                    <a:pt x="787" y="513"/>
                    <a:pt x="787" y="477"/>
                    <a:pt x="799" y="441"/>
                  </a:cubicBezTo>
                  <a:cubicBezTo>
                    <a:pt x="799" y="417"/>
                    <a:pt x="787" y="394"/>
                    <a:pt x="787" y="370"/>
                  </a:cubicBezTo>
                  <a:cubicBezTo>
                    <a:pt x="787" y="334"/>
                    <a:pt x="775" y="310"/>
                    <a:pt x="763" y="286"/>
                  </a:cubicBezTo>
                  <a:cubicBezTo>
                    <a:pt x="763" y="275"/>
                    <a:pt x="751" y="263"/>
                    <a:pt x="751" y="263"/>
                  </a:cubicBezTo>
                  <a:cubicBezTo>
                    <a:pt x="739" y="215"/>
                    <a:pt x="727" y="179"/>
                    <a:pt x="703" y="144"/>
                  </a:cubicBezTo>
                  <a:cubicBezTo>
                    <a:pt x="680" y="96"/>
                    <a:pt x="632" y="48"/>
                    <a:pt x="584" y="25"/>
                  </a:cubicBezTo>
                  <a:cubicBezTo>
                    <a:pt x="549" y="13"/>
                    <a:pt x="501" y="1"/>
                    <a:pt x="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4">
              <a:extLst>
                <a:ext uri="{FF2B5EF4-FFF2-40B4-BE49-F238E27FC236}">
                  <a16:creationId xmlns:a16="http://schemas.microsoft.com/office/drawing/2014/main" id="{F5B17250-C773-8A97-ECF0-9E18C330779F}"/>
                </a:ext>
              </a:extLst>
            </p:cNvPr>
            <p:cNvSpPr/>
            <p:nvPr/>
          </p:nvSpPr>
          <p:spPr>
            <a:xfrm>
              <a:off x="6126950" y="3964000"/>
              <a:ext cx="25325" cy="23550"/>
            </a:xfrm>
            <a:custGeom>
              <a:avLst/>
              <a:gdLst/>
              <a:ahLst/>
              <a:cxnLst/>
              <a:rect l="l" t="t" r="r" b="b"/>
              <a:pathLst>
                <a:path w="1013" h="942" extrusionOk="0">
                  <a:moveTo>
                    <a:pt x="596" y="191"/>
                  </a:moveTo>
                  <a:cubicBezTo>
                    <a:pt x="619" y="203"/>
                    <a:pt x="643" y="203"/>
                    <a:pt x="667" y="215"/>
                  </a:cubicBezTo>
                  <a:cubicBezTo>
                    <a:pt x="679" y="227"/>
                    <a:pt x="691" y="227"/>
                    <a:pt x="703" y="239"/>
                  </a:cubicBezTo>
                  <a:cubicBezTo>
                    <a:pt x="727" y="251"/>
                    <a:pt x="750" y="275"/>
                    <a:pt x="774" y="299"/>
                  </a:cubicBezTo>
                  <a:cubicBezTo>
                    <a:pt x="786" y="322"/>
                    <a:pt x="798" y="346"/>
                    <a:pt x="810" y="370"/>
                  </a:cubicBezTo>
                  <a:cubicBezTo>
                    <a:pt x="822" y="382"/>
                    <a:pt x="822" y="406"/>
                    <a:pt x="822" y="418"/>
                  </a:cubicBezTo>
                  <a:cubicBezTo>
                    <a:pt x="834" y="453"/>
                    <a:pt x="834" y="477"/>
                    <a:pt x="822" y="513"/>
                  </a:cubicBezTo>
                  <a:cubicBezTo>
                    <a:pt x="810" y="549"/>
                    <a:pt x="786" y="572"/>
                    <a:pt x="762" y="608"/>
                  </a:cubicBezTo>
                  <a:cubicBezTo>
                    <a:pt x="750" y="620"/>
                    <a:pt x="738" y="632"/>
                    <a:pt x="727" y="644"/>
                  </a:cubicBezTo>
                  <a:cubicBezTo>
                    <a:pt x="738" y="620"/>
                    <a:pt x="750" y="596"/>
                    <a:pt x="762" y="572"/>
                  </a:cubicBezTo>
                  <a:cubicBezTo>
                    <a:pt x="762" y="549"/>
                    <a:pt x="762" y="513"/>
                    <a:pt x="762" y="489"/>
                  </a:cubicBezTo>
                  <a:cubicBezTo>
                    <a:pt x="762" y="465"/>
                    <a:pt x="762" y="430"/>
                    <a:pt x="750" y="406"/>
                  </a:cubicBezTo>
                  <a:cubicBezTo>
                    <a:pt x="738" y="346"/>
                    <a:pt x="703" y="299"/>
                    <a:pt x="655" y="275"/>
                  </a:cubicBezTo>
                  <a:cubicBezTo>
                    <a:pt x="631" y="263"/>
                    <a:pt x="607" y="257"/>
                    <a:pt x="584" y="257"/>
                  </a:cubicBezTo>
                  <a:cubicBezTo>
                    <a:pt x="560" y="257"/>
                    <a:pt x="536" y="263"/>
                    <a:pt x="512" y="275"/>
                  </a:cubicBezTo>
                  <a:cubicBezTo>
                    <a:pt x="524" y="263"/>
                    <a:pt x="524" y="251"/>
                    <a:pt x="524" y="239"/>
                  </a:cubicBezTo>
                  <a:cubicBezTo>
                    <a:pt x="524" y="227"/>
                    <a:pt x="524" y="215"/>
                    <a:pt x="512" y="203"/>
                  </a:cubicBezTo>
                  <a:cubicBezTo>
                    <a:pt x="512" y="203"/>
                    <a:pt x="524" y="203"/>
                    <a:pt x="524" y="191"/>
                  </a:cubicBezTo>
                  <a:close/>
                  <a:moveTo>
                    <a:pt x="453" y="1"/>
                  </a:moveTo>
                  <a:cubicBezTo>
                    <a:pt x="393" y="13"/>
                    <a:pt x="322" y="25"/>
                    <a:pt x="262" y="60"/>
                  </a:cubicBezTo>
                  <a:cubicBezTo>
                    <a:pt x="238" y="72"/>
                    <a:pt x="215" y="96"/>
                    <a:pt x="191" y="108"/>
                  </a:cubicBezTo>
                  <a:cubicBezTo>
                    <a:pt x="179" y="132"/>
                    <a:pt x="155" y="144"/>
                    <a:pt x="131" y="168"/>
                  </a:cubicBezTo>
                  <a:cubicBezTo>
                    <a:pt x="96" y="215"/>
                    <a:pt x="60" y="263"/>
                    <a:pt x="36" y="322"/>
                  </a:cubicBezTo>
                  <a:cubicBezTo>
                    <a:pt x="24" y="346"/>
                    <a:pt x="12" y="382"/>
                    <a:pt x="12" y="406"/>
                  </a:cubicBezTo>
                  <a:cubicBezTo>
                    <a:pt x="0" y="441"/>
                    <a:pt x="0" y="477"/>
                    <a:pt x="0" y="501"/>
                  </a:cubicBezTo>
                  <a:cubicBezTo>
                    <a:pt x="0" y="572"/>
                    <a:pt x="24" y="644"/>
                    <a:pt x="48" y="703"/>
                  </a:cubicBezTo>
                  <a:cubicBezTo>
                    <a:pt x="72" y="751"/>
                    <a:pt x="107" y="799"/>
                    <a:pt x="155" y="834"/>
                  </a:cubicBezTo>
                  <a:cubicBezTo>
                    <a:pt x="191" y="882"/>
                    <a:pt x="250" y="906"/>
                    <a:pt x="310" y="930"/>
                  </a:cubicBezTo>
                  <a:cubicBezTo>
                    <a:pt x="346" y="941"/>
                    <a:pt x="369" y="941"/>
                    <a:pt x="405" y="941"/>
                  </a:cubicBezTo>
                  <a:lnTo>
                    <a:pt x="488" y="941"/>
                  </a:lnTo>
                  <a:cubicBezTo>
                    <a:pt x="524" y="930"/>
                    <a:pt x="548" y="930"/>
                    <a:pt x="584" y="918"/>
                  </a:cubicBezTo>
                  <a:cubicBezTo>
                    <a:pt x="619" y="906"/>
                    <a:pt x="655" y="894"/>
                    <a:pt x="679" y="882"/>
                  </a:cubicBezTo>
                  <a:cubicBezTo>
                    <a:pt x="738" y="858"/>
                    <a:pt x="786" y="822"/>
                    <a:pt x="822" y="787"/>
                  </a:cubicBezTo>
                  <a:lnTo>
                    <a:pt x="834" y="787"/>
                  </a:lnTo>
                  <a:cubicBezTo>
                    <a:pt x="846" y="775"/>
                    <a:pt x="858" y="763"/>
                    <a:pt x="869" y="751"/>
                  </a:cubicBezTo>
                  <a:cubicBezTo>
                    <a:pt x="917" y="715"/>
                    <a:pt x="941" y="668"/>
                    <a:pt x="965" y="608"/>
                  </a:cubicBezTo>
                  <a:cubicBezTo>
                    <a:pt x="988" y="560"/>
                    <a:pt x="1000" y="525"/>
                    <a:pt x="1000" y="477"/>
                  </a:cubicBezTo>
                  <a:cubicBezTo>
                    <a:pt x="1012" y="418"/>
                    <a:pt x="1000" y="346"/>
                    <a:pt x="965" y="287"/>
                  </a:cubicBezTo>
                  <a:cubicBezTo>
                    <a:pt x="941" y="239"/>
                    <a:pt x="905" y="191"/>
                    <a:pt x="869" y="144"/>
                  </a:cubicBezTo>
                  <a:cubicBezTo>
                    <a:pt x="822" y="108"/>
                    <a:pt x="774" y="84"/>
                    <a:pt x="727" y="60"/>
                  </a:cubicBezTo>
                  <a:cubicBezTo>
                    <a:pt x="703" y="49"/>
                    <a:pt x="667" y="25"/>
                    <a:pt x="631" y="13"/>
                  </a:cubicBezTo>
                  <a:cubicBezTo>
                    <a:pt x="584" y="1"/>
                    <a:pt x="548" y="1"/>
                    <a:pt x="5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4">
              <a:extLst>
                <a:ext uri="{FF2B5EF4-FFF2-40B4-BE49-F238E27FC236}">
                  <a16:creationId xmlns:a16="http://schemas.microsoft.com/office/drawing/2014/main" id="{9C547EEF-35B0-2EE5-6EC6-2A5E9EF81FFD}"/>
                </a:ext>
              </a:extLst>
            </p:cNvPr>
            <p:cNvSpPr/>
            <p:nvPr/>
          </p:nvSpPr>
          <p:spPr>
            <a:xfrm>
              <a:off x="5984375" y="4152125"/>
              <a:ext cx="20850" cy="20875"/>
            </a:xfrm>
            <a:custGeom>
              <a:avLst/>
              <a:gdLst/>
              <a:ahLst/>
              <a:cxnLst/>
              <a:rect l="l" t="t" r="r" b="b"/>
              <a:pathLst>
                <a:path w="834" h="835" extrusionOk="0">
                  <a:moveTo>
                    <a:pt x="310" y="179"/>
                  </a:moveTo>
                  <a:cubicBezTo>
                    <a:pt x="274" y="191"/>
                    <a:pt x="262" y="215"/>
                    <a:pt x="238" y="251"/>
                  </a:cubicBezTo>
                  <a:cubicBezTo>
                    <a:pt x="226" y="251"/>
                    <a:pt x="226" y="263"/>
                    <a:pt x="214" y="274"/>
                  </a:cubicBezTo>
                  <a:cubicBezTo>
                    <a:pt x="214" y="274"/>
                    <a:pt x="214" y="286"/>
                    <a:pt x="214" y="286"/>
                  </a:cubicBezTo>
                  <a:cubicBezTo>
                    <a:pt x="203" y="286"/>
                    <a:pt x="191" y="286"/>
                    <a:pt x="191" y="298"/>
                  </a:cubicBezTo>
                  <a:cubicBezTo>
                    <a:pt x="191" y="286"/>
                    <a:pt x="191" y="286"/>
                    <a:pt x="191" y="286"/>
                  </a:cubicBezTo>
                  <a:cubicBezTo>
                    <a:pt x="203" y="274"/>
                    <a:pt x="214" y="251"/>
                    <a:pt x="226" y="227"/>
                  </a:cubicBezTo>
                  <a:cubicBezTo>
                    <a:pt x="238" y="227"/>
                    <a:pt x="238" y="215"/>
                    <a:pt x="250" y="203"/>
                  </a:cubicBezTo>
                  <a:cubicBezTo>
                    <a:pt x="262" y="191"/>
                    <a:pt x="274" y="191"/>
                    <a:pt x="286" y="179"/>
                  </a:cubicBezTo>
                  <a:close/>
                  <a:moveTo>
                    <a:pt x="417" y="310"/>
                  </a:moveTo>
                  <a:cubicBezTo>
                    <a:pt x="405" y="322"/>
                    <a:pt x="393" y="322"/>
                    <a:pt x="393" y="334"/>
                  </a:cubicBezTo>
                  <a:cubicBezTo>
                    <a:pt x="393" y="334"/>
                    <a:pt x="393" y="322"/>
                    <a:pt x="393" y="322"/>
                  </a:cubicBezTo>
                  <a:cubicBezTo>
                    <a:pt x="405" y="322"/>
                    <a:pt x="405" y="310"/>
                    <a:pt x="417" y="310"/>
                  </a:cubicBezTo>
                  <a:close/>
                  <a:moveTo>
                    <a:pt x="393" y="1"/>
                  </a:moveTo>
                  <a:cubicBezTo>
                    <a:pt x="357" y="1"/>
                    <a:pt x="310" y="1"/>
                    <a:pt x="274" y="13"/>
                  </a:cubicBezTo>
                  <a:cubicBezTo>
                    <a:pt x="214" y="24"/>
                    <a:pt x="167" y="60"/>
                    <a:pt x="119" y="96"/>
                  </a:cubicBezTo>
                  <a:cubicBezTo>
                    <a:pt x="95" y="120"/>
                    <a:pt x="84" y="144"/>
                    <a:pt x="72" y="167"/>
                  </a:cubicBezTo>
                  <a:cubicBezTo>
                    <a:pt x="48" y="191"/>
                    <a:pt x="36" y="227"/>
                    <a:pt x="24" y="263"/>
                  </a:cubicBezTo>
                  <a:cubicBezTo>
                    <a:pt x="0" y="310"/>
                    <a:pt x="0" y="370"/>
                    <a:pt x="0" y="429"/>
                  </a:cubicBezTo>
                  <a:cubicBezTo>
                    <a:pt x="0" y="501"/>
                    <a:pt x="12" y="560"/>
                    <a:pt x="36" y="620"/>
                  </a:cubicBezTo>
                  <a:cubicBezTo>
                    <a:pt x="60" y="667"/>
                    <a:pt x="95" y="715"/>
                    <a:pt x="143" y="751"/>
                  </a:cubicBezTo>
                  <a:cubicBezTo>
                    <a:pt x="167" y="775"/>
                    <a:pt x="191" y="786"/>
                    <a:pt x="214" y="798"/>
                  </a:cubicBezTo>
                  <a:cubicBezTo>
                    <a:pt x="250" y="822"/>
                    <a:pt x="286" y="822"/>
                    <a:pt x="322" y="834"/>
                  </a:cubicBezTo>
                  <a:cubicBezTo>
                    <a:pt x="345" y="834"/>
                    <a:pt x="381" y="834"/>
                    <a:pt x="405" y="822"/>
                  </a:cubicBezTo>
                  <a:cubicBezTo>
                    <a:pt x="441" y="822"/>
                    <a:pt x="465" y="810"/>
                    <a:pt x="500" y="798"/>
                  </a:cubicBezTo>
                  <a:cubicBezTo>
                    <a:pt x="512" y="786"/>
                    <a:pt x="536" y="775"/>
                    <a:pt x="548" y="763"/>
                  </a:cubicBezTo>
                  <a:cubicBezTo>
                    <a:pt x="607" y="751"/>
                    <a:pt x="643" y="715"/>
                    <a:pt x="691" y="691"/>
                  </a:cubicBezTo>
                  <a:cubicBezTo>
                    <a:pt x="786" y="608"/>
                    <a:pt x="834" y="489"/>
                    <a:pt x="822" y="370"/>
                  </a:cubicBezTo>
                  <a:cubicBezTo>
                    <a:pt x="822" y="334"/>
                    <a:pt x="810" y="310"/>
                    <a:pt x="798" y="274"/>
                  </a:cubicBezTo>
                  <a:cubicBezTo>
                    <a:pt x="798" y="251"/>
                    <a:pt x="786" y="227"/>
                    <a:pt x="762" y="203"/>
                  </a:cubicBezTo>
                  <a:cubicBezTo>
                    <a:pt x="738" y="144"/>
                    <a:pt x="691" y="96"/>
                    <a:pt x="631" y="60"/>
                  </a:cubicBezTo>
                  <a:cubicBezTo>
                    <a:pt x="607" y="48"/>
                    <a:pt x="584" y="36"/>
                    <a:pt x="548" y="24"/>
                  </a:cubicBezTo>
                  <a:cubicBezTo>
                    <a:pt x="524" y="13"/>
                    <a:pt x="500" y="13"/>
                    <a:pt x="4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34">
              <a:extLst>
                <a:ext uri="{FF2B5EF4-FFF2-40B4-BE49-F238E27FC236}">
                  <a16:creationId xmlns:a16="http://schemas.microsoft.com/office/drawing/2014/main" id="{E5D301FE-93DF-5685-C3CA-22C5C44126FF}"/>
                </a:ext>
              </a:extLst>
            </p:cNvPr>
            <p:cNvSpPr/>
            <p:nvPr/>
          </p:nvSpPr>
          <p:spPr>
            <a:xfrm>
              <a:off x="6431750" y="4393525"/>
              <a:ext cx="20850" cy="24425"/>
            </a:xfrm>
            <a:custGeom>
              <a:avLst/>
              <a:gdLst/>
              <a:ahLst/>
              <a:cxnLst/>
              <a:rect l="l" t="t" r="r" b="b"/>
              <a:pathLst>
                <a:path w="834" h="977" extrusionOk="0">
                  <a:moveTo>
                    <a:pt x="572" y="239"/>
                  </a:moveTo>
                  <a:lnTo>
                    <a:pt x="572" y="239"/>
                  </a:lnTo>
                  <a:cubicBezTo>
                    <a:pt x="584" y="251"/>
                    <a:pt x="584" y="251"/>
                    <a:pt x="584" y="251"/>
                  </a:cubicBezTo>
                  <a:cubicBezTo>
                    <a:pt x="596" y="263"/>
                    <a:pt x="596" y="274"/>
                    <a:pt x="607" y="286"/>
                  </a:cubicBezTo>
                  <a:cubicBezTo>
                    <a:pt x="607" y="298"/>
                    <a:pt x="596" y="310"/>
                    <a:pt x="596" y="322"/>
                  </a:cubicBezTo>
                  <a:cubicBezTo>
                    <a:pt x="596" y="310"/>
                    <a:pt x="596" y="310"/>
                    <a:pt x="584" y="310"/>
                  </a:cubicBezTo>
                  <a:cubicBezTo>
                    <a:pt x="584" y="286"/>
                    <a:pt x="584" y="263"/>
                    <a:pt x="572" y="239"/>
                  </a:cubicBezTo>
                  <a:close/>
                  <a:moveTo>
                    <a:pt x="417" y="227"/>
                  </a:moveTo>
                  <a:cubicBezTo>
                    <a:pt x="417" y="227"/>
                    <a:pt x="429" y="227"/>
                    <a:pt x="429" y="239"/>
                  </a:cubicBezTo>
                  <a:lnTo>
                    <a:pt x="441" y="239"/>
                  </a:lnTo>
                  <a:cubicBezTo>
                    <a:pt x="441" y="239"/>
                    <a:pt x="441" y="239"/>
                    <a:pt x="441" y="251"/>
                  </a:cubicBezTo>
                  <a:cubicBezTo>
                    <a:pt x="453" y="251"/>
                    <a:pt x="453" y="263"/>
                    <a:pt x="453" y="274"/>
                  </a:cubicBezTo>
                  <a:cubicBezTo>
                    <a:pt x="465" y="274"/>
                    <a:pt x="465" y="274"/>
                    <a:pt x="465" y="286"/>
                  </a:cubicBezTo>
                  <a:cubicBezTo>
                    <a:pt x="441" y="286"/>
                    <a:pt x="429" y="286"/>
                    <a:pt x="417" y="298"/>
                  </a:cubicBezTo>
                  <a:cubicBezTo>
                    <a:pt x="405" y="298"/>
                    <a:pt x="393" y="310"/>
                    <a:pt x="381" y="322"/>
                  </a:cubicBezTo>
                  <a:cubicBezTo>
                    <a:pt x="357" y="334"/>
                    <a:pt x="346" y="358"/>
                    <a:pt x="322" y="370"/>
                  </a:cubicBezTo>
                  <a:cubicBezTo>
                    <a:pt x="334" y="358"/>
                    <a:pt x="334" y="346"/>
                    <a:pt x="334" y="334"/>
                  </a:cubicBezTo>
                  <a:cubicBezTo>
                    <a:pt x="357" y="298"/>
                    <a:pt x="369" y="263"/>
                    <a:pt x="393" y="239"/>
                  </a:cubicBezTo>
                  <a:cubicBezTo>
                    <a:pt x="393" y="239"/>
                    <a:pt x="393" y="239"/>
                    <a:pt x="393" y="227"/>
                  </a:cubicBezTo>
                  <a:close/>
                  <a:moveTo>
                    <a:pt x="441" y="465"/>
                  </a:moveTo>
                  <a:lnTo>
                    <a:pt x="441" y="465"/>
                  </a:lnTo>
                  <a:cubicBezTo>
                    <a:pt x="441" y="501"/>
                    <a:pt x="429" y="548"/>
                    <a:pt x="417" y="584"/>
                  </a:cubicBezTo>
                  <a:cubicBezTo>
                    <a:pt x="405" y="584"/>
                    <a:pt x="393" y="596"/>
                    <a:pt x="381" y="596"/>
                  </a:cubicBezTo>
                  <a:cubicBezTo>
                    <a:pt x="381" y="584"/>
                    <a:pt x="393" y="572"/>
                    <a:pt x="393" y="560"/>
                  </a:cubicBezTo>
                  <a:cubicBezTo>
                    <a:pt x="405" y="524"/>
                    <a:pt x="429" y="501"/>
                    <a:pt x="441" y="465"/>
                  </a:cubicBezTo>
                  <a:close/>
                  <a:moveTo>
                    <a:pt x="655" y="620"/>
                  </a:moveTo>
                  <a:lnTo>
                    <a:pt x="655" y="620"/>
                  </a:lnTo>
                  <a:cubicBezTo>
                    <a:pt x="643" y="644"/>
                    <a:pt x="643" y="655"/>
                    <a:pt x="631" y="679"/>
                  </a:cubicBezTo>
                  <a:cubicBezTo>
                    <a:pt x="619" y="703"/>
                    <a:pt x="607" y="727"/>
                    <a:pt x="596" y="739"/>
                  </a:cubicBezTo>
                  <a:cubicBezTo>
                    <a:pt x="584" y="751"/>
                    <a:pt x="572" y="763"/>
                    <a:pt x="560" y="774"/>
                  </a:cubicBezTo>
                  <a:cubicBezTo>
                    <a:pt x="548" y="786"/>
                    <a:pt x="536" y="798"/>
                    <a:pt x="524" y="798"/>
                  </a:cubicBezTo>
                  <a:cubicBezTo>
                    <a:pt x="512" y="810"/>
                    <a:pt x="500" y="810"/>
                    <a:pt x="488" y="810"/>
                  </a:cubicBezTo>
                  <a:lnTo>
                    <a:pt x="477" y="810"/>
                  </a:lnTo>
                  <a:cubicBezTo>
                    <a:pt x="488" y="798"/>
                    <a:pt x="488" y="786"/>
                    <a:pt x="488" y="774"/>
                  </a:cubicBezTo>
                  <a:cubicBezTo>
                    <a:pt x="500" y="763"/>
                    <a:pt x="500" y="763"/>
                    <a:pt x="500" y="763"/>
                  </a:cubicBezTo>
                  <a:cubicBezTo>
                    <a:pt x="536" y="739"/>
                    <a:pt x="560" y="715"/>
                    <a:pt x="584" y="679"/>
                  </a:cubicBezTo>
                  <a:cubicBezTo>
                    <a:pt x="584" y="679"/>
                    <a:pt x="596" y="679"/>
                    <a:pt x="596" y="667"/>
                  </a:cubicBezTo>
                  <a:cubicBezTo>
                    <a:pt x="619" y="655"/>
                    <a:pt x="631" y="632"/>
                    <a:pt x="655" y="620"/>
                  </a:cubicBezTo>
                  <a:close/>
                  <a:moveTo>
                    <a:pt x="369" y="1"/>
                  </a:moveTo>
                  <a:cubicBezTo>
                    <a:pt x="346" y="1"/>
                    <a:pt x="322" y="12"/>
                    <a:pt x="298" y="24"/>
                  </a:cubicBezTo>
                  <a:cubicBezTo>
                    <a:pt x="262" y="24"/>
                    <a:pt x="226" y="48"/>
                    <a:pt x="203" y="72"/>
                  </a:cubicBezTo>
                  <a:cubicBezTo>
                    <a:pt x="131" y="132"/>
                    <a:pt x="96" y="215"/>
                    <a:pt x="72" y="310"/>
                  </a:cubicBezTo>
                  <a:cubicBezTo>
                    <a:pt x="36" y="370"/>
                    <a:pt x="24" y="417"/>
                    <a:pt x="12" y="477"/>
                  </a:cubicBezTo>
                  <a:cubicBezTo>
                    <a:pt x="0" y="501"/>
                    <a:pt x="0" y="536"/>
                    <a:pt x="0" y="560"/>
                  </a:cubicBezTo>
                  <a:cubicBezTo>
                    <a:pt x="0" y="596"/>
                    <a:pt x="0" y="620"/>
                    <a:pt x="12" y="644"/>
                  </a:cubicBezTo>
                  <a:cubicBezTo>
                    <a:pt x="12" y="679"/>
                    <a:pt x="24" y="703"/>
                    <a:pt x="36" y="727"/>
                  </a:cubicBezTo>
                  <a:cubicBezTo>
                    <a:pt x="48" y="751"/>
                    <a:pt x="72" y="774"/>
                    <a:pt x="84" y="810"/>
                  </a:cubicBezTo>
                  <a:cubicBezTo>
                    <a:pt x="107" y="822"/>
                    <a:pt x="119" y="834"/>
                    <a:pt x="143" y="858"/>
                  </a:cubicBezTo>
                  <a:cubicBezTo>
                    <a:pt x="167" y="870"/>
                    <a:pt x="179" y="894"/>
                    <a:pt x="203" y="905"/>
                  </a:cubicBezTo>
                  <a:cubicBezTo>
                    <a:pt x="250" y="929"/>
                    <a:pt x="310" y="953"/>
                    <a:pt x="369" y="965"/>
                  </a:cubicBezTo>
                  <a:cubicBezTo>
                    <a:pt x="393" y="977"/>
                    <a:pt x="417" y="977"/>
                    <a:pt x="453" y="977"/>
                  </a:cubicBezTo>
                  <a:cubicBezTo>
                    <a:pt x="477" y="977"/>
                    <a:pt x="500" y="977"/>
                    <a:pt x="536" y="965"/>
                  </a:cubicBezTo>
                  <a:cubicBezTo>
                    <a:pt x="560" y="965"/>
                    <a:pt x="584" y="953"/>
                    <a:pt x="607" y="941"/>
                  </a:cubicBezTo>
                  <a:cubicBezTo>
                    <a:pt x="643" y="929"/>
                    <a:pt x="667" y="905"/>
                    <a:pt x="691" y="882"/>
                  </a:cubicBezTo>
                  <a:cubicBezTo>
                    <a:pt x="715" y="870"/>
                    <a:pt x="727" y="846"/>
                    <a:pt x="738" y="822"/>
                  </a:cubicBezTo>
                  <a:cubicBezTo>
                    <a:pt x="750" y="798"/>
                    <a:pt x="762" y="774"/>
                    <a:pt x="774" y="751"/>
                  </a:cubicBezTo>
                  <a:cubicBezTo>
                    <a:pt x="786" y="727"/>
                    <a:pt x="798" y="703"/>
                    <a:pt x="810" y="679"/>
                  </a:cubicBezTo>
                  <a:cubicBezTo>
                    <a:pt x="822" y="644"/>
                    <a:pt x="822" y="608"/>
                    <a:pt x="822" y="572"/>
                  </a:cubicBezTo>
                  <a:cubicBezTo>
                    <a:pt x="834" y="513"/>
                    <a:pt x="822" y="465"/>
                    <a:pt x="810" y="405"/>
                  </a:cubicBezTo>
                  <a:cubicBezTo>
                    <a:pt x="810" y="358"/>
                    <a:pt x="798" y="298"/>
                    <a:pt x="774" y="251"/>
                  </a:cubicBezTo>
                  <a:cubicBezTo>
                    <a:pt x="774" y="203"/>
                    <a:pt x="762" y="143"/>
                    <a:pt x="738" y="108"/>
                  </a:cubicBezTo>
                  <a:cubicBezTo>
                    <a:pt x="703" y="60"/>
                    <a:pt x="655" y="36"/>
                    <a:pt x="607" y="12"/>
                  </a:cubicBezTo>
                  <a:lnTo>
                    <a:pt x="584" y="12"/>
                  </a:lnTo>
                  <a:cubicBezTo>
                    <a:pt x="572" y="1"/>
                    <a:pt x="548" y="1"/>
                    <a:pt x="5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4">
              <a:extLst>
                <a:ext uri="{FF2B5EF4-FFF2-40B4-BE49-F238E27FC236}">
                  <a16:creationId xmlns:a16="http://schemas.microsoft.com/office/drawing/2014/main" id="{0BCDC24D-36EC-DBFE-708A-AEE4547D127D}"/>
                </a:ext>
              </a:extLst>
            </p:cNvPr>
            <p:cNvSpPr/>
            <p:nvPr/>
          </p:nvSpPr>
          <p:spPr>
            <a:xfrm>
              <a:off x="6433225" y="4393525"/>
              <a:ext cx="20875" cy="23025"/>
            </a:xfrm>
            <a:custGeom>
              <a:avLst/>
              <a:gdLst/>
              <a:ahLst/>
              <a:cxnLst/>
              <a:rect l="l" t="t" r="r" b="b"/>
              <a:pathLst>
                <a:path w="835" h="921" extrusionOk="0">
                  <a:moveTo>
                    <a:pt x="492" y="155"/>
                  </a:moveTo>
                  <a:cubicBezTo>
                    <a:pt x="495" y="155"/>
                    <a:pt x="498" y="155"/>
                    <a:pt x="501" y="155"/>
                  </a:cubicBezTo>
                  <a:cubicBezTo>
                    <a:pt x="513" y="167"/>
                    <a:pt x="537" y="179"/>
                    <a:pt x="548" y="191"/>
                  </a:cubicBezTo>
                  <a:cubicBezTo>
                    <a:pt x="572" y="203"/>
                    <a:pt x="584" y="215"/>
                    <a:pt x="596" y="239"/>
                  </a:cubicBezTo>
                  <a:cubicBezTo>
                    <a:pt x="620" y="274"/>
                    <a:pt x="644" y="310"/>
                    <a:pt x="656" y="346"/>
                  </a:cubicBezTo>
                  <a:cubicBezTo>
                    <a:pt x="679" y="382"/>
                    <a:pt x="679" y="417"/>
                    <a:pt x="691" y="453"/>
                  </a:cubicBezTo>
                  <a:cubicBezTo>
                    <a:pt x="691" y="477"/>
                    <a:pt x="691" y="501"/>
                    <a:pt x="691" y="536"/>
                  </a:cubicBezTo>
                  <a:cubicBezTo>
                    <a:pt x="691" y="560"/>
                    <a:pt x="679" y="584"/>
                    <a:pt x="668" y="608"/>
                  </a:cubicBezTo>
                  <a:cubicBezTo>
                    <a:pt x="656" y="632"/>
                    <a:pt x="656" y="644"/>
                    <a:pt x="644" y="667"/>
                  </a:cubicBezTo>
                  <a:cubicBezTo>
                    <a:pt x="632" y="679"/>
                    <a:pt x="620" y="691"/>
                    <a:pt x="608" y="703"/>
                  </a:cubicBezTo>
                  <a:cubicBezTo>
                    <a:pt x="620" y="667"/>
                    <a:pt x="620" y="632"/>
                    <a:pt x="620" y="608"/>
                  </a:cubicBezTo>
                  <a:cubicBezTo>
                    <a:pt x="632" y="584"/>
                    <a:pt x="632" y="560"/>
                    <a:pt x="632" y="536"/>
                  </a:cubicBezTo>
                  <a:cubicBezTo>
                    <a:pt x="632" y="513"/>
                    <a:pt x="644" y="489"/>
                    <a:pt x="644" y="465"/>
                  </a:cubicBezTo>
                  <a:cubicBezTo>
                    <a:pt x="644" y="417"/>
                    <a:pt x="632" y="382"/>
                    <a:pt x="632" y="334"/>
                  </a:cubicBezTo>
                  <a:cubicBezTo>
                    <a:pt x="620" y="286"/>
                    <a:pt x="596" y="251"/>
                    <a:pt x="560" y="215"/>
                  </a:cubicBezTo>
                  <a:cubicBezTo>
                    <a:pt x="543" y="188"/>
                    <a:pt x="518" y="168"/>
                    <a:pt x="492" y="155"/>
                  </a:cubicBezTo>
                  <a:close/>
                  <a:moveTo>
                    <a:pt x="418" y="1"/>
                  </a:moveTo>
                  <a:cubicBezTo>
                    <a:pt x="346" y="1"/>
                    <a:pt x="263" y="24"/>
                    <a:pt x="203" y="60"/>
                  </a:cubicBezTo>
                  <a:cubicBezTo>
                    <a:pt x="179" y="72"/>
                    <a:pt x="167" y="84"/>
                    <a:pt x="156" y="96"/>
                  </a:cubicBezTo>
                  <a:cubicBezTo>
                    <a:pt x="132" y="108"/>
                    <a:pt x="108" y="120"/>
                    <a:pt x="96" y="143"/>
                  </a:cubicBezTo>
                  <a:cubicBezTo>
                    <a:pt x="60" y="179"/>
                    <a:pt x="37" y="227"/>
                    <a:pt x="25" y="274"/>
                  </a:cubicBezTo>
                  <a:cubicBezTo>
                    <a:pt x="13" y="310"/>
                    <a:pt x="13" y="358"/>
                    <a:pt x="1" y="405"/>
                  </a:cubicBezTo>
                  <a:cubicBezTo>
                    <a:pt x="1" y="453"/>
                    <a:pt x="1" y="501"/>
                    <a:pt x="13" y="548"/>
                  </a:cubicBezTo>
                  <a:cubicBezTo>
                    <a:pt x="13" y="596"/>
                    <a:pt x="25" y="632"/>
                    <a:pt x="37" y="679"/>
                  </a:cubicBezTo>
                  <a:cubicBezTo>
                    <a:pt x="48" y="703"/>
                    <a:pt x="60" y="727"/>
                    <a:pt x="72" y="739"/>
                  </a:cubicBezTo>
                  <a:cubicBezTo>
                    <a:pt x="72" y="751"/>
                    <a:pt x="84" y="763"/>
                    <a:pt x="96" y="763"/>
                  </a:cubicBezTo>
                  <a:cubicBezTo>
                    <a:pt x="108" y="774"/>
                    <a:pt x="120" y="786"/>
                    <a:pt x="132" y="786"/>
                  </a:cubicBezTo>
                  <a:cubicBezTo>
                    <a:pt x="144" y="786"/>
                    <a:pt x="167" y="786"/>
                    <a:pt x="179" y="774"/>
                  </a:cubicBezTo>
                  <a:cubicBezTo>
                    <a:pt x="191" y="774"/>
                    <a:pt x="203" y="763"/>
                    <a:pt x="215" y="739"/>
                  </a:cubicBezTo>
                  <a:cubicBezTo>
                    <a:pt x="227" y="715"/>
                    <a:pt x="215" y="679"/>
                    <a:pt x="203" y="655"/>
                  </a:cubicBezTo>
                  <a:cubicBezTo>
                    <a:pt x="203" y="644"/>
                    <a:pt x="203" y="620"/>
                    <a:pt x="203" y="608"/>
                  </a:cubicBezTo>
                  <a:cubicBezTo>
                    <a:pt x="191" y="572"/>
                    <a:pt x="191" y="524"/>
                    <a:pt x="203" y="477"/>
                  </a:cubicBezTo>
                  <a:cubicBezTo>
                    <a:pt x="203" y="453"/>
                    <a:pt x="215" y="417"/>
                    <a:pt x="227" y="382"/>
                  </a:cubicBezTo>
                  <a:cubicBezTo>
                    <a:pt x="239" y="370"/>
                    <a:pt x="239" y="358"/>
                    <a:pt x="251" y="346"/>
                  </a:cubicBezTo>
                  <a:cubicBezTo>
                    <a:pt x="263" y="334"/>
                    <a:pt x="275" y="322"/>
                    <a:pt x="275" y="310"/>
                  </a:cubicBezTo>
                  <a:cubicBezTo>
                    <a:pt x="298" y="298"/>
                    <a:pt x="310" y="298"/>
                    <a:pt x="322" y="286"/>
                  </a:cubicBezTo>
                  <a:cubicBezTo>
                    <a:pt x="334" y="286"/>
                    <a:pt x="346" y="274"/>
                    <a:pt x="370" y="274"/>
                  </a:cubicBezTo>
                  <a:lnTo>
                    <a:pt x="418" y="274"/>
                  </a:lnTo>
                  <a:cubicBezTo>
                    <a:pt x="394" y="286"/>
                    <a:pt x="382" y="310"/>
                    <a:pt x="382" y="334"/>
                  </a:cubicBezTo>
                  <a:cubicBezTo>
                    <a:pt x="382" y="417"/>
                    <a:pt x="370" y="501"/>
                    <a:pt x="370" y="584"/>
                  </a:cubicBezTo>
                  <a:cubicBezTo>
                    <a:pt x="370" y="620"/>
                    <a:pt x="370" y="655"/>
                    <a:pt x="370" y="691"/>
                  </a:cubicBezTo>
                  <a:cubicBezTo>
                    <a:pt x="370" y="703"/>
                    <a:pt x="370" y="727"/>
                    <a:pt x="370" y="751"/>
                  </a:cubicBezTo>
                  <a:cubicBezTo>
                    <a:pt x="370" y="774"/>
                    <a:pt x="370" y="798"/>
                    <a:pt x="370" y="810"/>
                  </a:cubicBezTo>
                  <a:cubicBezTo>
                    <a:pt x="370" y="822"/>
                    <a:pt x="370" y="846"/>
                    <a:pt x="382" y="858"/>
                  </a:cubicBezTo>
                  <a:cubicBezTo>
                    <a:pt x="382" y="870"/>
                    <a:pt x="382" y="882"/>
                    <a:pt x="394" y="882"/>
                  </a:cubicBezTo>
                  <a:cubicBezTo>
                    <a:pt x="413" y="901"/>
                    <a:pt x="433" y="921"/>
                    <a:pt x="459" y="921"/>
                  </a:cubicBezTo>
                  <a:cubicBezTo>
                    <a:pt x="464" y="921"/>
                    <a:pt x="470" y="920"/>
                    <a:pt x="477" y="917"/>
                  </a:cubicBezTo>
                  <a:cubicBezTo>
                    <a:pt x="477" y="917"/>
                    <a:pt x="489" y="917"/>
                    <a:pt x="501" y="905"/>
                  </a:cubicBezTo>
                  <a:cubicBezTo>
                    <a:pt x="513" y="905"/>
                    <a:pt x="525" y="894"/>
                    <a:pt x="525" y="882"/>
                  </a:cubicBezTo>
                  <a:cubicBezTo>
                    <a:pt x="537" y="870"/>
                    <a:pt x="548" y="858"/>
                    <a:pt x="560" y="846"/>
                  </a:cubicBezTo>
                  <a:cubicBezTo>
                    <a:pt x="560" y="834"/>
                    <a:pt x="560" y="834"/>
                    <a:pt x="560" y="822"/>
                  </a:cubicBezTo>
                  <a:cubicBezTo>
                    <a:pt x="560" y="822"/>
                    <a:pt x="572" y="834"/>
                    <a:pt x="572" y="834"/>
                  </a:cubicBezTo>
                  <a:cubicBezTo>
                    <a:pt x="584" y="846"/>
                    <a:pt x="602" y="852"/>
                    <a:pt x="620" y="852"/>
                  </a:cubicBezTo>
                  <a:cubicBezTo>
                    <a:pt x="638" y="852"/>
                    <a:pt x="656" y="846"/>
                    <a:pt x="668" y="834"/>
                  </a:cubicBezTo>
                  <a:cubicBezTo>
                    <a:pt x="715" y="786"/>
                    <a:pt x="763" y="739"/>
                    <a:pt x="787" y="679"/>
                  </a:cubicBezTo>
                  <a:cubicBezTo>
                    <a:pt x="834" y="584"/>
                    <a:pt x="834" y="489"/>
                    <a:pt x="822" y="393"/>
                  </a:cubicBezTo>
                  <a:cubicBezTo>
                    <a:pt x="810" y="346"/>
                    <a:pt x="787" y="298"/>
                    <a:pt x="775" y="263"/>
                  </a:cubicBezTo>
                  <a:cubicBezTo>
                    <a:pt x="751" y="215"/>
                    <a:pt x="727" y="179"/>
                    <a:pt x="703" y="143"/>
                  </a:cubicBezTo>
                  <a:cubicBezTo>
                    <a:pt x="668" y="108"/>
                    <a:pt x="632" y="84"/>
                    <a:pt x="596" y="60"/>
                  </a:cubicBezTo>
                  <a:cubicBezTo>
                    <a:pt x="560" y="24"/>
                    <a:pt x="513" y="12"/>
                    <a:pt x="453" y="12"/>
                  </a:cubicBezTo>
                  <a:cubicBezTo>
                    <a:pt x="441" y="1"/>
                    <a:pt x="429" y="1"/>
                    <a:pt x="4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34">
              <a:extLst>
                <a:ext uri="{FF2B5EF4-FFF2-40B4-BE49-F238E27FC236}">
                  <a16:creationId xmlns:a16="http://schemas.microsoft.com/office/drawing/2014/main" id="{A128E39F-55CB-2482-5058-C0059CEF8799}"/>
                </a:ext>
              </a:extLst>
            </p:cNvPr>
            <p:cNvSpPr/>
            <p:nvPr/>
          </p:nvSpPr>
          <p:spPr>
            <a:xfrm>
              <a:off x="6168925" y="3480025"/>
              <a:ext cx="22625" cy="20200"/>
            </a:xfrm>
            <a:custGeom>
              <a:avLst/>
              <a:gdLst/>
              <a:ahLst/>
              <a:cxnLst/>
              <a:rect l="l" t="t" r="r" b="b"/>
              <a:pathLst>
                <a:path w="905" h="808" extrusionOk="0">
                  <a:moveTo>
                    <a:pt x="191" y="340"/>
                  </a:moveTo>
                  <a:cubicBezTo>
                    <a:pt x="191" y="350"/>
                    <a:pt x="191" y="361"/>
                    <a:pt x="191" y="381"/>
                  </a:cubicBezTo>
                  <a:cubicBezTo>
                    <a:pt x="191" y="393"/>
                    <a:pt x="191" y="417"/>
                    <a:pt x="191" y="429"/>
                  </a:cubicBezTo>
                  <a:cubicBezTo>
                    <a:pt x="191" y="429"/>
                    <a:pt x="179" y="417"/>
                    <a:pt x="179" y="405"/>
                  </a:cubicBezTo>
                  <a:cubicBezTo>
                    <a:pt x="179" y="405"/>
                    <a:pt x="167" y="405"/>
                    <a:pt x="167" y="393"/>
                  </a:cubicBezTo>
                  <a:cubicBezTo>
                    <a:pt x="167" y="393"/>
                    <a:pt x="167" y="393"/>
                    <a:pt x="167" y="381"/>
                  </a:cubicBezTo>
                  <a:cubicBezTo>
                    <a:pt x="179" y="369"/>
                    <a:pt x="179" y="369"/>
                    <a:pt x="179" y="358"/>
                  </a:cubicBezTo>
                  <a:cubicBezTo>
                    <a:pt x="185" y="352"/>
                    <a:pt x="188" y="346"/>
                    <a:pt x="191" y="340"/>
                  </a:cubicBezTo>
                  <a:close/>
                  <a:moveTo>
                    <a:pt x="518" y="249"/>
                  </a:moveTo>
                  <a:cubicBezTo>
                    <a:pt x="520" y="250"/>
                    <a:pt x="521" y="250"/>
                    <a:pt x="524" y="250"/>
                  </a:cubicBezTo>
                  <a:cubicBezTo>
                    <a:pt x="536" y="262"/>
                    <a:pt x="560" y="274"/>
                    <a:pt x="583" y="286"/>
                  </a:cubicBezTo>
                  <a:cubicBezTo>
                    <a:pt x="595" y="298"/>
                    <a:pt x="607" y="310"/>
                    <a:pt x="619" y="310"/>
                  </a:cubicBezTo>
                  <a:cubicBezTo>
                    <a:pt x="631" y="346"/>
                    <a:pt x="655" y="369"/>
                    <a:pt x="667" y="393"/>
                  </a:cubicBezTo>
                  <a:cubicBezTo>
                    <a:pt x="667" y="405"/>
                    <a:pt x="679" y="429"/>
                    <a:pt x="679" y="441"/>
                  </a:cubicBezTo>
                  <a:cubicBezTo>
                    <a:pt x="679" y="453"/>
                    <a:pt x="679" y="477"/>
                    <a:pt x="679" y="489"/>
                  </a:cubicBezTo>
                  <a:cubicBezTo>
                    <a:pt x="679" y="500"/>
                    <a:pt x="667" y="500"/>
                    <a:pt x="667" y="500"/>
                  </a:cubicBezTo>
                  <a:cubicBezTo>
                    <a:pt x="643" y="512"/>
                    <a:pt x="631" y="536"/>
                    <a:pt x="607" y="548"/>
                  </a:cubicBezTo>
                  <a:cubicBezTo>
                    <a:pt x="607" y="500"/>
                    <a:pt x="607" y="465"/>
                    <a:pt x="595" y="417"/>
                  </a:cubicBezTo>
                  <a:cubicBezTo>
                    <a:pt x="595" y="381"/>
                    <a:pt x="572" y="346"/>
                    <a:pt x="560" y="310"/>
                  </a:cubicBezTo>
                  <a:cubicBezTo>
                    <a:pt x="549" y="290"/>
                    <a:pt x="531" y="269"/>
                    <a:pt x="518" y="249"/>
                  </a:cubicBezTo>
                  <a:close/>
                  <a:moveTo>
                    <a:pt x="393" y="0"/>
                  </a:moveTo>
                  <a:cubicBezTo>
                    <a:pt x="369" y="0"/>
                    <a:pt x="345" y="12"/>
                    <a:pt x="322" y="12"/>
                  </a:cubicBezTo>
                  <a:cubicBezTo>
                    <a:pt x="298" y="12"/>
                    <a:pt x="274" y="24"/>
                    <a:pt x="250" y="36"/>
                  </a:cubicBezTo>
                  <a:cubicBezTo>
                    <a:pt x="226" y="36"/>
                    <a:pt x="214" y="48"/>
                    <a:pt x="202" y="48"/>
                  </a:cubicBezTo>
                  <a:cubicBezTo>
                    <a:pt x="191" y="60"/>
                    <a:pt x="179" y="72"/>
                    <a:pt x="155" y="84"/>
                  </a:cubicBezTo>
                  <a:cubicBezTo>
                    <a:pt x="143" y="108"/>
                    <a:pt x="119" y="131"/>
                    <a:pt x="107" y="143"/>
                  </a:cubicBezTo>
                  <a:cubicBezTo>
                    <a:pt x="83" y="167"/>
                    <a:pt x="71" y="191"/>
                    <a:pt x="60" y="215"/>
                  </a:cubicBezTo>
                  <a:cubicBezTo>
                    <a:pt x="48" y="239"/>
                    <a:pt x="36" y="274"/>
                    <a:pt x="24" y="298"/>
                  </a:cubicBezTo>
                  <a:cubicBezTo>
                    <a:pt x="24" y="310"/>
                    <a:pt x="24" y="322"/>
                    <a:pt x="24" y="334"/>
                  </a:cubicBezTo>
                  <a:cubicBezTo>
                    <a:pt x="12" y="358"/>
                    <a:pt x="12" y="393"/>
                    <a:pt x="0" y="417"/>
                  </a:cubicBezTo>
                  <a:cubicBezTo>
                    <a:pt x="0" y="453"/>
                    <a:pt x="0" y="477"/>
                    <a:pt x="0" y="512"/>
                  </a:cubicBezTo>
                  <a:cubicBezTo>
                    <a:pt x="0" y="536"/>
                    <a:pt x="12" y="560"/>
                    <a:pt x="24" y="584"/>
                  </a:cubicBezTo>
                  <a:cubicBezTo>
                    <a:pt x="48" y="643"/>
                    <a:pt x="71" y="703"/>
                    <a:pt x="119" y="739"/>
                  </a:cubicBezTo>
                  <a:cubicBezTo>
                    <a:pt x="143" y="762"/>
                    <a:pt x="167" y="774"/>
                    <a:pt x="202" y="774"/>
                  </a:cubicBezTo>
                  <a:cubicBezTo>
                    <a:pt x="226" y="786"/>
                    <a:pt x="250" y="786"/>
                    <a:pt x="274" y="786"/>
                  </a:cubicBezTo>
                  <a:lnTo>
                    <a:pt x="286" y="786"/>
                  </a:lnTo>
                  <a:cubicBezTo>
                    <a:pt x="286" y="798"/>
                    <a:pt x="298" y="798"/>
                    <a:pt x="310" y="798"/>
                  </a:cubicBezTo>
                  <a:cubicBezTo>
                    <a:pt x="339" y="804"/>
                    <a:pt x="372" y="807"/>
                    <a:pt x="405" y="807"/>
                  </a:cubicBezTo>
                  <a:cubicBezTo>
                    <a:pt x="438" y="807"/>
                    <a:pt x="470" y="804"/>
                    <a:pt x="500" y="798"/>
                  </a:cubicBezTo>
                  <a:cubicBezTo>
                    <a:pt x="560" y="786"/>
                    <a:pt x="607" y="762"/>
                    <a:pt x="655" y="739"/>
                  </a:cubicBezTo>
                  <a:cubicBezTo>
                    <a:pt x="679" y="727"/>
                    <a:pt x="703" y="715"/>
                    <a:pt x="726" y="691"/>
                  </a:cubicBezTo>
                  <a:cubicBezTo>
                    <a:pt x="750" y="679"/>
                    <a:pt x="762" y="655"/>
                    <a:pt x="786" y="631"/>
                  </a:cubicBezTo>
                  <a:cubicBezTo>
                    <a:pt x="798" y="608"/>
                    <a:pt x="810" y="596"/>
                    <a:pt x="810" y="572"/>
                  </a:cubicBezTo>
                  <a:cubicBezTo>
                    <a:pt x="833" y="548"/>
                    <a:pt x="857" y="524"/>
                    <a:pt x="869" y="489"/>
                  </a:cubicBezTo>
                  <a:cubicBezTo>
                    <a:pt x="893" y="465"/>
                    <a:pt x="905" y="441"/>
                    <a:pt x="905" y="405"/>
                  </a:cubicBezTo>
                  <a:cubicBezTo>
                    <a:pt x="905" y="381"/>
                    <a:pt x="893" y="346"/>
                    <a:pt x="893" y="322"/>
                  </a:cubicBezTo>
                  <a:cubicBezTo>
                    <a:pt x="869" y="262"/>
                    <a:pt x="833" y="215"/>
                    <a:pt x="798" y="179"/>
                  </a:cubicBezTo>
                  <a:cubicBezTo>
                    <a:pt x="714" y="96"/>
                    <a:pt x="607" y="36"/>
                    <a:pt x="488" y="12"/>
                  </a:cubicBezTo>
                  <a:cubicBezTo>
                    <a:pt x="452" y="12"/>
                    <a:pt x="429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B05B9B0-1456-5236-4C2A-443F912AD4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6909654-5DEB-43F8-B593-9FE0BD55BB7B}" type="slidenum">
              <a:rPr lang="pt-PT" smtClean="0"/>
              <a:t>9</a:t>
            </a:fld>
            <a:endParaRPr lang="pt-PT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80A618-10B1-FE4E-C076-A1E1D8EC8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665" y="1721276"/>
            <a:ext cx="2950030" cy="2504371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ECD1B574-3F9F-ACAA-810C-B2081DF12D18}"/>
              </a:ext>
            </a:extLst>
          </p:cNvPr>
          <p:cNvSpPr/>
          <p:nvPr/>
        </p:nvSpPr>
        <p:spPr>
          <a:xfrm rot="18917410">
            <a:off x="2215013" y="1875528"/>
            <a:ext cx="494532" cy="17491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5DCF26-AE75-3AE0-5283-E709B3E18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938" y="1895297"/>
            <a:ext cx="2489131" cy="2228122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89E21409-8C38-5A91-22CD-1A7F3E797D72}"/>
              </a:ext>
            </a:extLst>
          </p:cNvPr>
          <p:cNvSpPr/>
          <p:nvPr/>
        </p:nvSpPr>
        <p:spPr>
          <a:xfrm rot="18463857">
            <a:off x="6409041" y="1300100"/>
            <a:ext cx="697292" cy="17693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76728401"/>
      </p:ext>
    </p:extLst>
  </p:cSld>
  <p:clrMapOvr>
    <a:masterClrMapping/>
  </p:clrMapOvr>
</p:sld>
</file>

<file path=ppt/theme/theme1.xml><?xml version="1.0" encoding="utf-8"?>
<a:theme xmlns:a="http://schemas.openxmlformats.org/drawingml/2006/main" name="Science Fiction Newsletter by Slidesgo">
  <a:themeElements>
    <a:clrScheme name="Simple Light">
      <a:dk1>
        <a:srgbClr val="ABA8AC"/>
      </a:dk1>
      <a:lt1>
        <a:srgbClr val="FFFFFF"/>
      </a:lt1>
      <a:dk2>
        <a:srgbClr val="6576A4"/>
      </a:dk2>
      <a:lt2>
        <a:srgbClr val="3A4974"/>
      </a:lt2>
      <a:accent1>
        <a:srgbClr val="D5C7D0"/>
      </a:accent1>
      <a:accent2>
        <a:srgbClr val="99A3C8"/>
      </a:accent2>
      <a:accent3>
        <a:srgbClr val="6F6A70"/>
      </a:accent3>
      <a:accent4>
        <a:srgbClr val="080808"/>
      </a:accent4>
      <a:accent5>
        <a:srgbClr val="6576A4"/>
      </a:accent5>
      <a:accent6>
        <a:srgbClr val="3A4974"/>
      </a:accent6>
      <a:hlink>
        <a:srgbClr val="D5C7D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E589E6D7CAD1D47BD3E77FD941263FA" ma:contentTypeVersion="7" ma:contentTypeDescription="Criar um novo documento." ma:contentTypeScope="" ma:versionID="8de55174f2eff0265cc1fc908dae2c4b">
  <xsd:schema xmlns:xsd="http://www.w3.org/2001/XMLSchema" xmlns:xs="http://www.w3.org/2001/XMLSchema" xmlns:p="http://schemas.microsoft.com/office/2006/metadata/properties" xmlns:ns2="987e5766-57f3-4737-be3d-6bfe0566c805" targetNamespace="http://schemas.microsoft.com/office/2006/metadata/properties" ma:root="true" ma:fieldsID="0d62a92a9f6c4e60be2dd5d20bd628cd" ns2:_="">
    <xsd:import namespace="987e5766-57f3-4737-be3d-6bfe0566c8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e5766-57f3-4737-be3d-6bfe0566c8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F8AA6E3-F6BA-442D-8127-37F5AD9E925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92254C3-B623-4415-BE32-2DAE2B0388F9}">
  <ds:schemaRefs>
    <ds:schemaRef ds:uri="987e5766-57f3-4737-be3d-6bfe0566c8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423CB63-97A1-4171-851B-93C1B2CF922E}">
  <ds:schemaRefs>
    <ds:schemaRef ds:uri="http://schemas.microsoft.com/office/2006/documentManagement/types"/>
    <ds:schemaRef ds:uri="987e5766-57f3-4737-be3d-6bfe0566c805"/>
    <ds:schemaRef ds:uri="http://schemas.microsoft.com/office/2006/metadata/properties"/>
    <ds:schemaRef ds:uri="http://purl.org/dc/elements/1.1/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Office PowerPoint</Application>
  <PresentationFormat>On-screen Show (16:9)</PresentationFormat>
  <Paragraphs>139</Paragraphs>
  <Slides>29</Slides>
  <Notes>29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Epilogue</vt:lpstr>
      <vt:lpstr>Space Mono</vt:lpstr>
      <vt:lpstr>Arial Black</vt:lpstr>
      <vt:lpstr>Didact Gothic</vt:lpstr>
      <vt:lpstr>Arial</vt:lpstr>
      <vt:lpstr>Segoe UI</vt:lpstr>
      <vt:lpstr>Roboto Condensed</vt:lpstr>
      <vt:lpstr>Science Fiction Newsletter by Slidesgo</vt:lpstr>
      <vt:lpstr>Design Generativo &amp; Otimização</vt:lpstr>
      <vt:lpstr>Conteúdos</vt:lpstr>
      <vt:lpstr>Macro / Design Tables</vt:lpstr>
      <vt:lpstr>Script SolidWorks</vt:lpstr>
      <vt:lpstr>Script SolidWorks</vt:lpstr>
      <vt:lpstr>Script SolidWorks</vt:lpstr>
      <vt:lpstr>Script SolidWorks</vt:lpstr>
      <vt:lpstr>Fusion – Generative Design</vt:lpstr>
      <vt:lpstr>Fusion – Generative Design</vt:lpstr>
      <vt:lpstr>Fusion – Generative Design</vt:lpstr>
      <vt:lpstr>Fusion – Generative Design</vt:lpstr>
      <vt:lpstr>Fusion – Generative Design</vt:lpstr>
      <vt:lpstr>Fusion – Modelação Automatizada</vt:lpstr>
      <vt:lpstr>Fusion – Modelação Automatizada</vt:lpstr>
      <vt:lpstr>Fusion – Modelação Automatizada</vt:lpstr>
      <vt:lpstr>Fusion – Modelação Automatizada</vt:lpstr>
      <vt:lpstr>Fusion – Modelação Automatizada</vt:lpstr>
      <vt:lpstr>Fusion – Modelação Automatizada</vt:lpstr>
      <vt:lpstr>Fusion – Modelação Automatizada</vt:lpstr>
      <vt:lpstr>Fusion – Modelação Automatizada</vt:lpstr>
      <vt:lpstr>Fusion – Modelação Automatizada</vt:lpstr>
      <vt:lpstr>Fusion – Modelação Automatizada</vt:lpstr>
      <vt:lpstr>Fusion – Modelação Automatizada</vt:lpstr>
      <vt:lpstr>Fusion – Modelação Automatizada</vt:lpstr>
      <vt:lpstr>Beegraphy</vt:lpstr>
      <vt:lpstr>Beegraphy</vt:lpstr>
      <vt:lpstr>Próxima Fase: Otimização não-linear em engenharia</vt:lpstr>
      <vt:lpstr>Considerações Finais</vt:lpstr>
      <vt:lpstr>Questões?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Vasco Carreira</dc:creator>
  <cp:lastModifiedBy>Magner Gusse</cp:lastModifiedBy>
  <cp:revision>2</cp:revision>
  <dcterms:modified xsi:type="dcterms:W3CDTF">2025-02-04T16:52:27Z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0x0101006E589E6D7CAD1D47BD3E77FD941263FA</vt:lpwstr>
  </property>
</Properties>
</file>